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63" r:id="rId2"/>
    <p:sldId id="262" r:id="rId3"/>
    <p:sldId id="277" r:id="rId4"/>
    <p:sldId id="316" r:id="rId5"/>
    <p:sldId id="318" r:id="rId6"/>
    <p:sldId id="319" r:id="rId7"/>
    <p:sldId id="320" r:id="rId8"/>
    <p:sldId id="342" r:id="rId9"/>
    <p:sldId id="341" r:id="rId10"/>
    <p:sldId id="340" r:id="rId11"/>
    <p:sldId id="322" r:id="rId12"/>
    <p:sldId id="265" r:id="rId13"/>
    <p:sldId id="323" r:id="rId14"/>
    <p:sldId id="324" r:id="rId15"/>
    <p:sldId id="330" r:id="rId16"/>
    <p:sldId id="321" r:id="rId17"/>
    <p:sldId id="325" r:id="rId18"/>
    <p:sldId id="326" r:id="rId19"/>
    <p:sldId id="327" r:id="rId20"/>
    <p:sldId id="332" r:id="rId21"/>
    <p:sldId id="333" r:id="rId22"/>
    <p:sldId id="328" r:id="rId23"/>
    <p:sldId id="346" r:id="rId24"/>
    <p:sldId id="345" r:id="rId25"/>
    <p:sldId id="353" r:id="rId26"/>
    <p:sldId id="347" r:id="rId27"/>
    <p:sldId id="348" r:id="rId28"/>
    <p:sldId id="349" r:id="rId29"/>
    <p:sldId id="352" r:id="rId30"/>
    <p:sldId id="350" r:id="rId31"/>
    <p:sldId id="351" r:id="rId32"/>
    <p:sldId id="329" r:id="rId33"/>
    <p:sldId id="331" r:id="rId34"/>
    <p:sldId id="334" r:id="rId35"/>
    <p:sldId id="335" r:id="rId36"/>
    <p:sldId id="336" r:id="rId37"/>
    <p:sldId id="337" r:id="rId38"/>
    <p:sldId id="338" r:id="rId39"/>
    <p:sldId id="339" r:id="rId40"/>
    <p:sldId id="317" r:id="rId4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44A812-9A3B-6B43-AEA5-985530975267}">
          <p14:sldIdLst>
            <p14:sldId id="263"/>
            <p14:sldId id="262"/>
            <p14:sldId id="277"/>
            <p14:sldId id="316"/>
            <p14:sldId id="318"/>
            <p14:sldId id="319"/>
            <p14:sldId id="320"/>
            <p14:sldId id="342"/>
            <p14:sldId id="341"/>
            <p14:sldId id="340"/>
            <p14:sldId id="322"/>
            <p14:sldId id="265"/>
            <p14:sldId id="323"/>
            <p14:sldId id="324"/>
            <p14:sldId id="330"/>
            <p14:sldId id="321"/>
            <p14:sldId id="325"/>
            <p14:sldId id="326"/>
            <p14:sldId id="327"/>
            <p14:sldId id="332"/>
            <p14:sldId id="333"/>
            <p14:sldId id="328"/>
            <p14:sldId id="346"/>
            <p14:sldId id="345"/>
            <p14:sldId id="353"/>
            <p14:sldId id="347"/>
            <p14:sldId id="348"/>
            <p14:sldId id="349"/>
            <p14:sldId id="352"/>
            <p14:sldId id="350"/>
            <p14:sldId id="351"/>
            <p14:sldId id="329"/>
            <p14:sldId id="331"/>
            <p14:sldId id="334"/>
            <p14:sldId id="335"/>
            <p14:sldId id="336"/>
            <p14:sldId id="337"/>
            <p14:sldId id="338"/>
            <p14:sldId id="339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B0A0"/>
    <a:srgbClr val="72B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90"/>
    <p:restoredTop sz="83371"/>
  </p:normalViewPr>
  <p:slideViewPr>
    <p:cSldViewPr snapToObjects="1">
      <p:cViewPr varScale="1">
        <p:scale>
          <a:sx n="130" d="100"/>
          <a:sy n="130" d="100"/>
        </p:scale>
        <p:origin x="18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Objective definition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Data preparation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Model selection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Training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Evaluation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Parameters tuning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Inference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Final model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008E44-3B38-2948-A2BF-4393F41FE2E7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6CC29D-C3EE-5C43-8C1C-B958AFE23F1E}">
      <dgm:prSet phldrT="[Text]"/>
      <dgm:spPr/>
      <dgm:t>
        <a:bodyPr/>
        <a:lstStyle/>
        <a:p>
          <a:pPr rtl="0"/>
          <a:r>
            <a:rPr lang="en-US" dirty="0"/>
            <a:t>Low Temperature?</a:t>
          </a:r>
        </a:p>
      </dgm:t>
    </dgm:pt>
    <dgm:pt modelId="{2B55B1F0-E54C-174B-B31E-375730E87AF3}" type="parTrans" cxnId="{5AF149C7-B4F1-8041-99B6-022C85649FAE}">
      <dgm:prSet/>
      <dgm:spPr/>
      <dgm:t>
        <a:bodyPr/>
        <a:lstStyle/>
        <a:p>
          <a:endParaRPr lang="en-US"/>
        </a:p>
      </dgm:t>
    </dgm:pt>
    <dgm:pt modelId="{B1604BE6-B9FD-6947-8344-B3FAB145019C}" type="sibTrans" cxnId="{5AF149C7-B4F1-8041-99B6-022C85649FAE}">
      <dgm:prSet/>
      <dgm:spPr/>
      <dgm:t>
        <a:bodyPr/>
        <a:lstStyle/>
        <a:p>
          <a:endParaRPr lang="en-US"/>
        </a:p>
      </dgm:t>
    </dgm:pt>
    <dgm:pt modelId="{DB9B4CDD-1DE0-3845-8873-048322BB1308}">
      <dgm:prSet phldrT="[Text]"/>
      <dgm:spPr/>
      <dgm:t>
        <a:bodyPr/>
        <a:lstStyle/>
        <a:p>
          <a:pPr rtl="0"/>
          <a:r>
            <a:rPr lang="en-US" dirty="0"/>
            <a:t>Strong wind?</a:t>
          </a:r>
        </a:p>
      </dgm:t>
    </dgm:pt>
    <dgm:pt modelId="{9559B78E-4E87-414C-B9B4-D2F33D56F2BD}" type="parTrans" cxnId="{30127B19-1B53-9149-98C1-615DD5398E4E}">
      <dgm:prSet/>
      <dgm:spPr/>
      <dgm:t>
        <a:bodyPr/>
        <a:lstStyle/>
        <a:p>
          <a:endParaRPr lang="en-US"/>
        </a:p>
      </dgm:t>
    </dgm:pt>
    <dgm:pt modelId="{B3210DD7-76E8-F046-AD86-866DD7A8E039}" type="sibTrans" cxnId="{30127B19-1B53-9149-98C1-615DD5398E4E}">
      <dgm:prSet/>
      <dgm:spPr/>
      <dgm:t>
        <a:bodyPr/>
        <a:lstStyle/>
        <a:p>
          <a:endParaRPr lang="en-US"/>
        </a:p>
      </dgm:t>
    </dgm:pt>
    <dgm:pt modelId="{43634714-C71C-CD47-87D6-93A34D40DD7E}">
      <dgm:prSet phldrT="[Text]"/>
      <dgm:spPr/>
      <dgm:t>
        <a:bodyPr/>
        <a:lstStyle/>
        <a:p>
          <a:pPr rtl="0"/>
          <a:r>
            <a:rPr lang="en-US" dirty="0"/>
            <a:t>Play soccer</a:t>
          </a:r>
        </a:p>
      </dgm:t>
    </dgm:pt>
    <dgm:pt modelId="{2CD09474-618A-A547-83E3-D81BB5A2AC41}" type="parTrans" cxnId="{AB274D99-9A38-1A4B-8306-1EBC567394DE}">
      <dgm:prSet/>
      <dgm:spPr/>
      <dgm:t>
        <a:bodyPr/>
        <a:lstStyle/>
        <a:p>
          <a:endParaRPr lang="en-US"/>
        </a:p>
      </dgm:t>
    </dgm:pt>
    <dgm:pt modelId="{524B2A18-78E4-AE4F-AF35-9917AA98A4FE}" type="sibTrans" cxnId="{AB274D99-9A38-1A4B-8306-1EBC567394DE}">
      <dgm:prSet/>
      <dgm:spPr/>
      <dgm:t>
        <a:bodyPr/>
        <a:lstStyle/>
        <a:p>
          <a:endParaRPr lang="en-US"/>
        </a:p>
      </dgm:t>
    </dgm:pt>
    <dgm:pt modelId="{314A250E-C413-834E-88E2-80F4CA35D7A9}">
      <dgm:prSet phldrT="[Text]"/>
      <dgm:spPr/>
      <dgm:t>
        <a:bodyPr/>
        <a:lstStyle/>
        <a:p>
          <a:pPr rtl="0"/>
          <a:r>
            <a:rPr lang="en-US" dirty="0"/>
            <a:t>Stay home</a:t>
          </a:r>
        </a:p>
      </dgm:t>
    </dgm:pt>
    <dgm:pt modelId="{DCDCFD7D-5F0A-0147-BAEB-6EB6584EB8FA}" type="parTrans" cxnId="{00595D16-FA9F-D042-A484-081534963700}">
      <dgm:prSet/>
      <dgm:spPr/>
      <dgm:t>
        <a:bodyPr/>
        <a:lstStyle/>
        <a:p>
          <a:endParaRPr lang="en-US"/>
        </a:p>
      </dgm:t>
    </dgm:pt>
    <dgm:pt modelId="{D0D12799-6727-7F4C-83E4-9D022BAE0255}" type="sibTrans" cxnId="{00595D16-FA9F-D042-A484-081534963700}">
      <dgm:prSet/>
      <dgm:spPr/>
      <dgm:t>
        <a:bodyPr/>
        <a:lstStyle/>
        <a:p>
          <a:endParaRPr lang="en-US"/>
        </a:p>
      </dgm:t>
    </dgm:pt>
    <dgm:pt modelId="{F7AA24C8-3FEE-744C-9A02-5AC11BA16EE6}">
      <dgm:prSet phldrT="[Text]"/>
      <dgm:spPr/>
      <dgm:t>
        <a:bodyPr/>
        <a:lstStyle/>
        <a:p>
          <a:pPr rtl="0"/>
          <a:r>
            <a:rPr lang="en-US" dirty="0"/>
            <a:t>Strong wind?</a:t>
          </a:r>
        </a:p>
      </dgm:t>
    </dgm:pt>
    <dgm:pt modelId="{EA2E9AA4-7B19-DC4D-92CF-24162EC419BF}" type="parTrans" cxnId="{58B5640D-4F63-5142-B22B-85B736C801C5}">
      <dgm:prSet/>
      <dgm:spPr/>
      <dgm:t>
        <a:bodyPr/>
        <a:lstStyle/>
        <a:p>
          <a:endParaRPr lang="en-US"/>
        </a:p>
      </dgm:t>
    </dgm:pt>
    <dgm:pt modelId="{6B0916B2-5154-5341-9164-BFF12E2C050D}" type="sibTrans" cxnId="{58B5640D-4F63-5142-B22B-85B736C801C5}">
      <dgm:prSet/>
      <dgm:spPr/>
      <dgm:t>
        <a:bodyPr/>
        <a:lstStyle/>
        <a:p>
          <a:endParaRPr lang="en-US"/>
        </a:p>
      </dgm:t>
    </dgm:pt>
    <dgm:pt modelId="{DF0950B2-2363-3943-A9FF-0B3D37376C42}">
      <dgm:prSet phldrT="[Text]"/>
      <dgm:spPr/>
      <dgm:t>
        <a:bodyPr/>
        <a:lstStyle/>
        <a:p>
          <a:pPr rtl="0"/>
          <a:r>
            <a:rPr lang="en-US" dirty="0"/>
            <a:t>Go skiing</a:t>
          </a:r>
        </a:p>
      </dgm:t>
    </dgm:pt>
    <dgm:pt modelId="{39A6C57B-71FF-4B43-9571-EBFDE4A67224}" type="parTrans" cxnId="{CF54DA35-6345-874E-AC39-8A27803F4E9B}">
      <dgm:prSet/>
      <dgm:spPr/>
      <dgm:t>
        <a:bodyPr/>
        <a:lstStyle/>
        <a:p>
          <a:endParaRPr lang="en-US"/>
        </a:p>
      </dgm:t>
    </dgm:pt>
    <dgm:pt modelId="{FBDB84D6-43E7-F647-B3B9-2E5ADA0D59A7}" type="sibTrans" cxnId="{CF54DA35-6345-874E-AC39-8A27803F4E9B}">
      <dgm:prSet/>
      <dgm:spPr/>
      <dgm:t>
        <a:bodyPr/>
        <a:lstStyle/>
        <a:p>
          <a:endParaRPr lang="en-US"/>
        </a:p>
      </dgm:t>
    </dgm:pt>
    <dgm:pt modelId="{3345503C-BF94-364B-836F-EB951994F70C}">
      <dgm:prSet phldrT="[Text]"/>
      <dgm:spPr/>
      <dgm:t>
        <a:bodyPr/>
        <a:lstStyle/>
        <a:p>
          <a:r>
            <a:rPr lang="en-US" dirty="0"/>
            <a:t>Stay home</a:t>
          </a:r>
        </a:p>
      </dgm:t>
    </dgm:pt>
    <dgm:pt modelId="{1A00480D-1639-4D40-B94D-874FA2B05A65}" type="parTrans" cxnId="{0B47AB00-F13E-E041-B631-FF703DA8D1C3}">
      <dgm:prSet/>
      <dgm:spPr/>
      <dgm:t>
        <a:bodyPr/>
        <a:lstStyle/>
        <a:p>
          <a:endParaRPr lang="en-US"/>
        </a:p>
      </dgm:t>
    </dgm:pt>
    <dgm:pt modelId="{7EC15536-363A-864A-A637-E91D557F2406}" type="sibTrans" cxnId="{0B47AB00-F13E-E041-B631-FF703DA8D1C3}">
      <dgm:prSet/>
      <dgm:spPr/>
      <dgm:t>
        <a:bodyPr/>
        <a:lstStyle/>
        <a:p>
          <a:endParaRPr lang="en-US"/>
        </a:p>
      </dgm:t>
    </dgm:pt>
    <dgm:pt modelId="{EB6F8C12-3060-3F47-9F21-CF26713E7BA8}" type="pres">
      <dgm:prSet presAssocID="{1A008E44-3B38-2948-A2BF-4393F41FE2E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FC3D8D-44A7-E74D-980D-11D88D93ABA2}" type="pres">
      <dgm:prSet presAssocID="{086CC29D-C3EE-5C43-8C1C-B958AFE23F1E}" presName="hierRoot1" presStyleCnt="0"/>
      <dgm:spPr/>
    </dgm:pt>
    <dgm:pt modelId="{E0876C5E-9793-424C-9459-58951899E9C9}" type="pres">
      <dgm:prSet presAssocID="{086CC29D-C3EE-5C43-8C1C-B958AFE23F1E}" presName="composite" presStyleCnt="0"/>
      <dgm:spPr/>
    </dgm:pt>
    <dgm:pt modelId="{C13C786F-3684-8145-9E30-9D1AD8B1F62A}" type="pres">
      <dgm:prSet presAssocID="{086CC29D-C3EE-5C43-8C1C-B958AFE23F1E}" presName="background" presStyleLbl="node0" presStyleIdx="0" presStyleCnt="1"/>
      <dgm:spPr/>
    </dgm:pt>
    <dgm:pt modelId="{1C853ECD-CE0F-1943-97A0-54C92C4EB9B6}" type="pres">
      <dgm:prSet presAssocID="{086CC29D-C3EE-5C43-8C1C-B958AFE23F1E}" presName="text" presStyleLbl="fgAcc0" presStyleIdx="0" presStyleCnt="1">
        <dgm:presLayoutVars>
          <dgm:chPref val="3"/>
        </dgm:presLayoutVars>
      </dgm:prSet>
      <dgm:spPr/>
    </dgm:pt>
    <dgm:pt modelId="{4FC75503-7564-A74E-8880-F6A36139F806}" type="pres">
      <dgm:prSet presAssocID="{086CC29D-C3EE-5C43-8C1C-B958AFE23F1E}" presName="hierChild2" presStyleCnt="0"/>
      <dgm:spPr/>
    </dgm:pt>
    <dgm:pt modelId="{D7430CF2-179D-4849-9933-D53B4ABC2CD7}" type="pres">
      <dgm:prSet presAssocID="{9559B78E-4E87-414C-B9B4-D2F33D56F2BD}" presName="Name10" presStyleLbl="parChTrans1D2" presStyleIdx="0" presStyleCnt="2"/>
      <dgm:spPr/>
    </dgm:pt>
    <dgm:pt modelId="{93AB54D6-75BE-484D-9CEA-FFC4856FFD82}" type="pres">
      <dgm:prSet presAssocID="{DB9B4CDD-1DE0-3845-8873-048322BB1308}" presName="hierRoot2" presStyleCnt="0"/>
      <dgm:spPr/>
    </dgm:pt>
    <dgm:pt modelId="{FE58AF16-118C-1049-A951-A9FCEBE2967D}" type="pres">
      <dgm:prSet presAssocID="{DB9B4CDD-1DE0-3845-8873-048322BB1308}" presName="composite2" presStyleCnt="0"/>
      <dgm:spPr/>
    </dgm:pt>
    <dgm:pt modelId="{86DD9F2A-BD1D-D646-A6B2-30ADDDE916A9}" type="pres">
      <dgm:prSet presAssocID="{DB9B4CDD-1DE0-3845-8873-048322BB1308}" presName="background2" presStyleLbl="node2" presStyleIdx="0" presStyleCnt="2"/>
      <dgm:spPr/>
    </dgm:pt>
    <dgm:pt modelId="{0C115C20-ACBD-F74E-BE3C-58802062C2EB}" type="pres">
      <dgm:prSet presAssocID="{DB9B4CDD-1DE0-3845-8873-048322BB1308}" presName="text2" presStyleLbl="fgAcc2" presStyleIdx="0" presStyleCnt="2">
        <dgm:presLayoutVars>
          <dgm:chPref val="3"/>
        </dgm:presLayoutVars>
      </dgm:prSet>
      <dgm:spPr/>
    </dgm:pt>
    <dgm:pt modelId="{C49BDEEA-2D19-2A4D-8B58-2A09F8013F89}" type="pres">
      <dgm:prSet presAssocID="{DB9B4CDD-1DE0-3845-8873-048322BB1308}" presName="hierChild3" presStyleCnt="0"/>
      <dgm:spPr/>
    </dgm:pt>
    <dgm:pt modelId="{A86AAEFA-4A71-B049-8DF2-4408FA17CA32}" type="pres">
      <dgm:prSet presAssocID="{2CD09474-618A-A547-83E3-D81BB5A2AC41}" presName="Name17" presStyleLbl="parChTrans1D3" presStyleIdx="0" presStyleCnt="4"/>
      <dgm:spPr/>
    </dgm:pt>
    <dgm:pt modelId="{D219DC7B-5818-864C-9CDE-D14F6C176375}" type="pres">
      <dgm:prSet presAssocID="{43634714-C71C-CD47-87D6-93A34D40DD7E}" presName="hierRoot3" presStyleCnt="0"/>
      <dgm:spPr/>
    </dgm:pt>
    <dgm:pt modelId="{2C252E1C-9712-C14C-8C05-9D3DBFBE5239}" type="pres">
      <dgm:prSet presAssocID="{43634714-C71C-CD47-87D6-93A34D40DD7E}" presName="composite3" presStyleCnt="0"/>
      <dgm:spPr/>
    </dgm:pt>
    <dgm:pt modelId="{F828BE4F-3A78-C143-8779-0674FAF34E0A}" type="pres">
      <dgm:prSet presAssocID="{43634714-C71C-CD47-87D6-93A34D40DD7E}" presName="background3" presStyleLbl="node3" presStyleIdx="0" presStyleCnt="4"/>
      <dgm:spPr/>
    </dgm:pt>
    <dgm:pt modelId="{931DCF45-1A4A-DD46-8741-AF5E81F6B123}" type="pres">
      <dgm:prSet presAssocID="{43634714-C71C-CD47-87D6-93A34D40DD7E}" presName="text3" presStyleLbl="fgAcc3" presStyleIdx="0" presStyleCnt="4">
        <dgm:presLayoutVars>
          <dgm:chPref val="3"/>
        </dgm:presLayoutVars>
      </dgm:prSet>
      <dgm:spPr/>
    </dgm:pt>
    <dgm:pt modelId="{98C40887-DC24-0E4D-83BC-98D81E563AE5}" type="pres">
      <dgm:prSet presAssocID="{43634714-C71C-CD47-87D6-93A34D40DD7E}" presName="hierChild4" presStyleCnt="0"/>
      <dgm:spPr/>
    </dgm:pt>
    <dgm:pt modelId="{A2C70995-EB90-9941-A32D-55ADF93B8B65}" type="pres">
      <dgm:prSet presAssocID="{DCDCFD7D-5F0A-0147-BAEB-6EB6584EB8FA}" presName="Name17" presStyleLbl="parChTrans1D3" presStyleIdx="1" presStyleCnt="4"/>
      <dgm:spPr/>
    </dgm:pt>
    <dgm:pt modelId="{E305F379-B8B3-F445-8076-646ED1E879F4}" type="pres">
      <dgm:prSet presAssocID="{314A250E-C413-834E-88E2-80F4CA35D7A9}" presName="hierRoot3" presStyleCnt="0"/>
      <dgm:spPr/>
    </dgm:pt>
    <dgm:pt modelId="{9502DB10-2823-834F-8142-0B476FABACEB}" type="pres">
      <dgm:prSet presAssocID="{314A250E-C413-834E-88E2-80F4CA35D7A9}" presName="composite3" presStyleCnt="0"/>
      <dgm:spPr/>
    </dgm:pt>
    <dgm:pt modelId="{CF99198F-102B-3041-994B-038C7C510B67}" type="pres">
      <dgm:prSet presAssocID="{314A250E-C413-834E-88E2-80F4CA35D7A9}" presName="background3" presStyleLbl="node3" presStyleIdx="1" presStyleCnt="4"/>
      <dgm:spPr/>
    </dgm:pt>
    <dgm:pt modelId="{A9074FFB-6733-F545-BE6F-B2372236A9DF}" type="pres">
      <dgm:prSet presAssocID="{314A250E-C413-834E-88E2-80F4CA35D7A9}" presName="text3" presStyleLbl="fgAcc3" presStyleIdx="1" presStyleCnt="4">
        <dgm:presLayoutVars>
          <dgm:chPref val="3"/>
        </dgm:presLayoutVars>
      </dgm:prSet>
      <dgm:spPr/>
    </dgm:pt>
    <dgm:pt modelId="{0E805BD8-0D5E-E846-B338-8AD8CDB98AA5}" type="pres">
      <dgm:prSet presAssocID="{314A250E-C413-834E-88E2-80F4CA35D7A9}" presName="hierChild4" presStyleCnt="0"/>
      <dgm:spPr/>
    </dgm:pt>
    <dgm:pt modelId="{3A5E6C90-84AE-3346-8CFA-FB01C7A8DEF0}" type="pres">
      <dgm:prSet presAssocID="{EA2E9AA4-7B19-DC4D-92CF-24162EC419BF}" presName="Name10" presStyleLbl="parChTrans1D2" presStyleIdx="1" presStyleCnt="2"/>
      <dgm:spPr/>
    </dgm:pt>
    <dgm:pt modelId="{0170D113-1DB1-EC4B-AB29-5EF6A55BB7EF}" type="pres">
      <dgm:prSet presAssocID="{F7AA24C8-3FEE-744C-9A02-5AC11BA16EE6}" presName="hierRoot2" presStyleCnt="0"/>
      <dgm:spPr/>
    </dgm:pt>
    <dgm:pt modelId="{2F5658F8-D7A1-5C4F-84F6-6EADBD57F5B4}" type="pres">
      <dgm:prSet presAssocID="{F7AA24C8-3FEE-744C-9A02-5AC11BA16EE6}" presName="composite2" presStyleCnt="0"/>
      <dgm:spPr/>
    </dgm:pt>
    <dgm:pt modelId="{3DF81F18-9A80-2249-97F9-C3CCD835271E}" type="pres">
      <dgm:prSet presAssocID="{F7AA24C8-3FEE-744C-9A02-5AC11BA16EE6}" presName="background2" presStyleLbl="node2" presStyleIdx="1" presStyleCnt="2"/>
      <dgm:spPr/>
    </dgm:pt>
    <dgm:pt modelId="{89CE09ED-84F0-F94D-BFC9-3666F710C865}" type="pres">
      <dgm:prSet presAssocID="{F7AA24C8-3FEE-744C-9A02-5AC11BA16EE6}" presName="text2" presStyleLbl="fgAcc2" presStyleIdx="1" presStyleCnt="2">
        <dgm:presLayoutVars>
          <dgm:chPref val="3"/>
        </dgm:presLayoutVars>
      </dgm:prSet>
      <dgm:spPr/>
    </dgm:pt>
    <dgm:pt modelId="{4CDD12F9-54AB-444C-A53F-3D592F52395B}" type="pres">
      <dgm:prSet presAssocID="{F7AA24C8-3FEE-744C-9A02-5AC11BA16EE6}" presName="hierChild3" presStyleCnt="0"/>
      <dgm:spPr/>
    </dgm:pt>
    <dgm:pt modelId="{66CAC9B6-1F10-DB44-B542-0C7089F13401}" type="pres">
      <dgm:prSet presAssocID="{39A6C57B-71FF-4B43-9571-EBFDE4A67224}" presName="Name17" presStyleLbl="parChTrans1D3" presStyleIdx="2" presStyleCnt="4"/>
      <dgm:spPr/>
    </dgm:pt>
    <dgm:pt modelId="{07B2E383-CAD1-8146-B637-FB21350C4749}" type="pres">
      <dgm:prSet presAssocID="{DF0950B2-2363-3943-A9FF-0B3D37376C42}" presName="hierRoot3" presStyleCnt="0"/>
      <dgm:spPr/>
    </dgm:pt>
    <dgm:pt modelId="{CEA3B3EC-A773-8B4E-9839-D855C1C46314}" type="pres">
      <dgm:prSet presAssocID="{DF0950B2-2363-3943-A9FF-0B3D37376C42}" presName="composite3" presStyleCnt="0"/>
      <dgm:spPr/>
    </dgm:pt>
    <dgm:pt modelId="{975ACE35-4468-D34B-974A-7AF8113F8491}" type="pres">
      <dgm:prSet presAssocID="{DF0950B2-2363-3943-A9FF-0B3D37376C42}" presName="background3" presStyleLbl="node3" presStyleIdx="2" presStyleCnt="4"/>
      <dgm:spPr/>
    </dgm:pt>
    <dgm:pt modelId="{B0ADF95B-AA63-8844-B77B-D147AEB9E461}" type="pres">
      <dgm:prSet presAssocID="{DF0950B2-2363-3943-A9FF-0B3D37376C42}" presName="text3" presStyleLbl="fgAcc3" presStyleIdx="2" presStyleCnt="4">
        <dgm:presLayoutVars>
          <dgm:chPref val="3"/>
        </dgm:presLayoutVars>
      </dgm:prSet>
      <dgm:spPr/>
    </dgm:pt>
    <dgm:pt modelId="{212A5059-F2F8-9245-9931-40961AB39576}" type="pres">
      <dgm:prSet presAssocID="{DF0950B2-2363-3943-A9FF-0B3D37376C42}" presName="hierChild4" presStyleCnt="0"/>
      <dgm:spPr/>
    </dgm:pt>
    <dgm:pt modelId="{FB89FF6E-E4CA-0F4F-A204-A924FE9DA4B4}" type="pres">
      <dgm:prSet presAssocID="{1A00480D-1639-4D40-B94D-874FA2B05A65}" presName="Name17" presStyleLbl="parChTrans1D3" presStyleIdx="3" presStyleCnt="4"/>
      <dgm:spPr/>
    </dgm:pt>
    <dgm:pt modelId="{A7F04FEB-0204-9046-AA3E-B99951AAEA71}" type="pres">
      <dgm:prSet presAssocID="{3345503C-BF94-364B-836F-EB951994F70C}" presName="hierRoot3" presStyleCnt="0"/>
      <dgm:spPr/>
    </dgm:pt>
    <dgm:pt modelId="{D33F7830-47FA-FA4E-A38C-8E58970F5CE5}" type="pres">
      <dgm:prSet presAssocID="{3345503C-BF94-364B-836F-EB951994F70C}" presName="composite3" presStyleCnt="0"/>
      <dgm:spPr/>
    </dgm:pt>
    <dgm:pt modelId="{A111213D-2A53-7341-939B-34D6587EBCF9}" type="pres">
      <dgm:prSet presAssocID="{3345503C-BF94-364B-836F-EB951994F70C}" presName="background3" presStyleLbl="node3" presStyleIdx="3" presStyleCnt="4"/>
      <dgm:spPr/>
    </dgm:pt>
    <dgm:pt modelId="{25292C0F-01A0-4548-84ED-A6700DD3B077}" type="pres">
      <dgm:prSet presAssocID="{3345503C-BF94-364B-836F-EB951994F70C}" presName="text3" presStyleLbl="fgAcc3" presStyleIdx="3" presStyleCnt="4">
        <dgm:presLayoutVars>
          <dgm:chPref val="3"/>
        </dgm:presLayoutVars>
      </dgm:prSet>
      <dgm:spPr/>
    </dgm:pt>
    <dgm:pt modelId="{BCA6CFDE-6DE3-CC49-BAB7-69ABCA1416B1}" type="pres">
      <dgm:prSet presAssocID="{3345503C-BF94-364B-836F-EB951994F70C}" presName="hierChild4" presStyleCnt="0"/>
      <dgm:spPr/>
    </dgm:pt>
  </dgm:ptLst>
  <dgm:cxnLst>
    <dgm:cxn modelId="{0B47AB00-F13E-E041-B631-FF703DA8D1C3}" srcId="{F7AA24C8-3FEE-744C-9A02-5AC11BA16EE6}" destId="{3345503C-BF94-364B-836F-EB951994F70C}" srcOrd="1" destOrd="0" parTransId="{1A00480D-1639-4D40-B94D-874FA2B05A65}" sibTransId="{7EC15536-363A-864A-A637-E91D557F2406}"/>
    <dgm:cxn modelId="{58B5640D-4F63-5142-B22B-85B736C801C5}" srcId="{086CC29D-C3EE-5C43-8C1C-B958AFE23F1E}" destId="{F7AA24C8-3FEE-744C-9A02-5AC11BA16EE6}" srcOrd="1" destOrd="0" parTransId="{EA2E9AA4-7B19-DC4D-92CF-24162EC419BF}" sibTransId="{6B0916B2-5154-5341-9164-BFF12E2C050D}"/>
    <dgm:cxn modelId="{2FAD010F-2528-8840-90DB-F1BCDDEE3E48}" type="presOf" srcId="{39A6C57B-71FF-4B43-9571-EBFDE4A67224}" destId="{66CAC9B6-1F10-DB44-B542-0C7089F13401}" srcOrd="0" destOrd="0" presId="urn:microsoft.com/office/officeart/2005/8/layout/hierarchy1"/>
    <dgm:cxn modelId="{00595D16-FA9F-D042-A484-081534963700}" srcId="{DB9B4CDD-1DE0-3845-8873-048322BB1308}" destId="{314A250E-C413-834E-88E2-80F4CA35D7A9}" srcOrd="1" destOrd="0" parTransId="{DCDCFD7D-5F0A-0147-BAEB-6EB6584EB8FA}" sibTransId="{D0D12799-6727-7F4C-83E4-9D022BAE0255}"/>
    <dgm:cxn modelId="{30127B19-1B53-9149-98C1-615DD5398E4E}" srcId="{086CC29D-C3EE-5C43-8C1C-B958AFE23F1E}" destId="{DB9B4CDD-1DE0-3845-8873-048322BB1308}" srcOrd="0" destOrd="0" parTransId="{9559B78E-4E87-414C-B9B4-D2F33D56F2BD}" sibTransId="{B3210DD7-76E8-F046-AD86-866DD7A8E039}"/>
    <dgm:cxn modelId="{7FB61525-11E4-C54E-A937-248B4BF3A0E6}" type="presOf" srcId="{EA2E9AA4-7B19-DC4D-92CF-24162EC419BF}" destId="{3A5E6C90-84AE-3346-8CFA-FB01C7A8DEF0}" srcOrd="0" destOrd="0" presId="urn:microsoft.com/office/officeart/2005/8/layout/hierarchy1"/>
    <dgm:cxn modelId="{03EAA92C-20BD-9446-B10B-40FF54F38B40}" type="presOf" srcId="{43634714-C71C-CD47-87D6-93A34D40DD7E}" destId="{931DCF45-1A4A-DD46-8741-AF5E81F6B123}" srcOrd="0" destOrd="0" presId="urn:microsoft.com/office/officeart/2005/8/layout/hierarchy1"/>
    <dgm:cxn modelId="{CF54DA35-6345-874E-AC39-8A27803F4E9B}" srcId="{F7AA24C8-3FEE-744C-9A02-5AC11BA16EE6}" destId="{DF0950B2-2363-3943-A9FF-0B3D37376C42}" srcOrd="0" destOrd="0" parTransId="{39A6C57B-71FF-4B43-9571-EBFDE4A67224}" sibTransId="{FBDB84D6-43E7-F647-B3B9-2E5ADA0D59A7}"/>
    <dgm:cxn modelId="{F42CC73E-B71B-5B45-A601-EBB857CCB641}" type="presOf" srcId="{DF0950B2-2363-3943-A9FF-0B3D37376C42}" destId="{B0ADF95B-AA63-8844-B77B-D147AEB9E461}" srcOrd="0" destOrd="0" presId="urn:microsoft.com/office/officeart/2005/8/layout/hierarchy1"/>
    <dgm:cxn modelId="{0B5F9240-E057-474C-9F99-6C7FEBCABC2B}" type="presOf" srcId="{1A008E44-3B38-2948-A2BF-4393F41FE2E7}" destId="{EB6F8C12-3060-3F47-9F21-CF26713E7BA8}" srcOrd="0" destOrd="0" presId="urn:microsoft.com/office/officeart/2005/8/layout/hierarchy1"/>
    <dgm:cxn modelId="{558AC857-3F96-7A42-AFE6-5C502169F964}" type="presOf" srcId="{DCDCFD7D-5F0A-0147-BAEB-6EB6584EB8FA}" destId="{A2C70995-EB90-9941-A32D-55ADF93B8B65}" srcOrd="0" destOrd="0" presId="urn:microsoft.com/office/officeart/2005/8/layout/hierarchy1"/>
    <dgm:cxn modelId="{13893A67-E5A2-774B-8C48-2DD7C69DC042}" type="presOf" srcId="{F7AA24C8-3FEE-744C-9A02-5AC11BA16EE6}" destId="{89CE09ED-84F0-F94D-BFC9-3666F710C865}" srcOrd="0" destOrd="0" presId="urn:microsoft.com/office/officeart/2005/8/layout/hierarchy1"/>
    <dgm:cxn modelId="{1D8B2D6C-6B45-9341-9E2D-F3341F087E7A}" type="presOf" srcId="{DB9B4CDD-1DE0-3845-8873-048322BB1308}" destId="{0C115C20-ACBD-F74E-BE3C-58802062C2EB}" srcOrd="0" destOrd="0" presId="urn:microsoft.com/office/officeart/2005/8/layout/hierarchy1"/>
    <dgm:cxn modelId="{6722986D-9528-3D4A-902F-07982FA9D03D}" type="presOf" srcId="{2CD09474-618A-A547-83E3-D81BB5A2AC41}" destId="{A86AAEFA-4A71-B049-8DF2-4408FA17CA32}" srcOrd="0" destOrd="0" presId="urn:microsoft.com/office/officeart/2005/8/layout/hierarchy1"/>
    <dgm:cxn modelId="{A1CDFC80-DD87-0540-9F30-4413DE49A4D9}" type="presOf" srcId="{086CC29D-C3EE-5C43-8C1C-B958AFE23F1E}" destId="{1C853ECD-CE0F-1943-97A0-54C92C4EB9B6}" srcOrd="0" destOrd="0" presId="urn:microsoft.com/office/officeart/2005/8/layout/hierarchy1"/>
    <dgm:cxn modelId="{8FDCBA8B-BA87-D84E-B79C-5D957958F67A}" type="presOf" srcId="{3345503C-BF94-364B-836F-EB951994F70C}" destId="{25292C0F-01A0-4548-84ED-A6700DD3B077}" srcOrd="0" destOrd="0" presId="urn:microsoft.com/office/officeart/2005/8/layout/hierarchy1"/>
    <dgm:cxn modelId="{F0576E98-FA46-E74D-960B-F4BADD011282}" type="presOf" srcId="{314A250E-C413-834E-88E2-80F4CA35D7A9}" destId="{A9074FFB-6733-F545-BE6F-B2372236A9DF}" srcOrd="0" destOrd="0" presId="urn:microsoft.com/office/officeart/2005/8/layout/hierarchy1"/>
    <dgm:cxn modelId="{AB274D99-9A38-1A4B-8306-1EBC567394DE}" srcId="{DB9B4CDD-1DE0-3845-8873-048322BB1308}" destId="{43634714-C71C-CD47-87D6-93A34D40DD7E}" srcOrd="0" destOrd="0" parTransId="{2CD09474-618A-A547-83E3-D81BB5A2AC41}" sibTransId="{524B2A18-78E4-AE4F-AF35-9917AA98A4FE}"/>
    <dgm:cxn modelId="{38698B9E-E5F1-374F-A896-8A706FD10256}" type="presOf" srcId="{9559B78E-4E87-414C-B9B4-D2F33D56F2BD}" destId="{D7430CF2-179D-4849-9933-D53B4ABC2CD7}" srcOrd="0" destOrd="0" presId="urn:microsoft.com/office/officeart/2005/8/layout/hierarchy1"/>
    <dgm:cxn modelId="{5AF149C7-B4F1-8041-99B6-022C85649FAE}" srcId="{1A008E44-3B38-2948-A2BF-4393F41FE2E7}" destId="{086CC29D-C3EE-5C43-8C1C-B958AFE23F1E}" srcOrd="0" destOrd="0" parTransId="{2B55B1F0-E54C-174B-B31E-375730E87AF3}" sibTransId="{B1604BE6-B9FD-6947-8344-B3FAB145019C}"/>
    <dgm:cxn modelId="{D59895F1-88D0-0345-8842-88E883D7AFBA}" type="presOf" srcId="{1A00480D-1639-4D40-B94D-874FA2B05A65}" destId="{FB89FF6E-E4CA-0F4F-A204-A924FE9DA4B4}" srcOrd="0" destOrd="0" presId="urn:microsoft.com/office/officeart/2005/8/layout/hierarchy1"/>
    <dgm:cxn modelId="{553AA9A3-A50C-CE4F-A059-96D60A25BE3D}" type="presParOf" srcId="{EB6F8C12-3060-3F47-9F21-CF26713E7BA8}" destId="{F0FC3D8D-44A7-E74D-980D-11D88D93ABA2}" srcOrd="0" destOrd="0" presId="urn:microsoft.com/office/officeart/2005/8/layout/hierarchy1"/>
    <dgm:cxn modelId="{9A2CE146-2A51-3F49-8A07-A63C283586A4}" type="presParOf" srcId="{F0FC3D8D-44A7-E74D-980D-11D88D93ABA2}" destId="{E0876C5E-9793-424C-9459-58951899E9C9}" srcOrd="0" destOrd="0" presId="urn:microsoft.com/office/officeart/2005/8/layout/hierarchy1"/>
    <dgm:cxn modelId="{028A465D-4A25-3540-BC27-713164562B1C}" type="presParOf" srcId="{E0876C5E-9793-424C-9459-58951899E9C9}" destId="{C13C786F-3684-8145-9E30-9D1AD8B1F62A}" srcOrd="0" destOrd="0" presId="urn:microsoft.com/office/officeart/2005/8/layout/hierarchy1"/>
    <dgm:cxn modelId="{39263765-C0F0-F940-BC7B-1221DC8AB6E1}" type="presParOf" srcId="{E0876C5E-9793-424C-9459-58951899E9C9}" destId="{1C853ECD-CE0F-1943-97A0-54C92C4EB9B6}" srcOrd="1" destOrd="0" presId="urn:microsoft.com/office/officeart/2005/8/layout/hierarchy1"/>
    <dgm:cxn modelId="{04AA511C-12D7-C143-AF9C-E905300B4861}" type="presParOf" srcId="{F0FC3D8D-44A7-E74D-980D-11D88D93ABA2}" destId="{4FC75503-7564-A74E-8880-F6A36139F806}" srcOrd="1" destOrd="0" presId="urn:microsoft.com/office/officeart/2005/8/layout/hierarchy1"/>
    <dgm:cxn modelId="{8555CBA4-1E4C-F74E-8CD3-B4D73EFBC498}" type="presParOf" srcId="{4FC75503-7564-A74E-8880-F6A36139F806}" destId="{D7430CF2-179D-4849-9933-D53B4ABC2CD7}" srcOrd="0" destOrd="0" presId="urn:microsoft.com/office/officeart/2005/8/layout/hierarchy1"/>
    <dgm:cxn modelId="{D24A88D1-DED5-8948-BCBD-438F7632A51F}" type="presParOf" srcId="{4FC75503-7564-A74E-8880-F6A36139F806}" destId="{93AB54D6-75BE-484D-9CEA-FFC4856FFD82}" srcOrd="1" destOrd="0" presId="urn:microsoft.com/office/officeart/2005/8/layout/hierarchy1"/>
    <dgm:cxn modelId="{96BA34B9-1D95-2F46-97A8-8D329B8786CC}" type="presParOf" srcId="{93AB54D6-75BE-484D-9CEA-FFC4856FFD82}" destId="{FE58AF16-118C-1049-A951-A9FCEBE2967D}" srcOrd="0" destOrd="0" presId="urn:microsoft.com/office/officeart/2005/8/layout/hierarchy1"/>
    <dgm:cxn modelId="{6644DDAA-6A8E-5544-A13D-5D8FC4500427}" type="presParOf" srcId="{FE58AF16-118C-1049-A951-A9FCEBE2967D}" destId="{86DD9F2A-BD1D-D646-A6B2-30ADDDE916A9}" srcOrd="0" destOrd="0" presId="urn:microsoft.com/office/officeart/2005/8/layout/hierarchy1"/>
    <dgm:cxn modelId="{47A26F60-AB30-1248-BD74-DB06012EDD24}" type="presParOf" srcId="{FE58AF16-118C-1049-A951-A9FCEBE2967D}" destId="{0C115C20-ACBD-F74E-BE3C-58802062C2EB}" srcOrd="1" destOrd="0" presId="urn:microsoft.com/office/officeart/2005/8/layout/hierarchy1"/>
    <dgm:cxn modelId="{EF3FE264-4F21-AA45-9480-C105AFE157D9}" type="presParOf" srcId="{93AB54D6-75BE-484D-9CEA-FFC4856FFD82}" destId="{C49BDEEA-2D19-2A4D-8B58-2A09F8013F89}" srcOrd="1" destOrd="0" presId="urn:microsoft.com/office/officeart/2005/8/layout/hierarchy1"/>
    <dgm:cxn modelId="{4BD41030-9692-8D4C-AB1D-43009376FD9B}" type="presParOf" srcId="{C49BDEEA-2D19-2A4D-8B58-2A09F8013F89}" destId="{A86AAEFA-4A71-B049-8DF2-4408FA17CA32}" srcOrd="0" destOrd="0" presId="urn:microsoft.com/office/officeart/2005/8/layout/hierarchy1"/>
    <dgm:cxn modelId="{AA18A3A5-A098-BC42-83E7-C984782A8C5A}" type="presParOf" srcId="{C49BDEEA-2D19-2A4D-8B58-2A09F8013F89}" destId="{D219DC7B-5818-864C-9CDE-D14F6C176375}" srcOrd="1" destOrd="0" presId="urn:microsoft.com/office/officeart/2005/8/layout/hierarchy1"/>
    <dgm:cxn modelId="{FD026FC9-492B-1846-BFBD-4E9747F4C19D}" type="presParOf" srcId="{D219DC7B-5818-864C-9CDE-D14F6C176375}" destId="{2C252E1C-9712-C14C-8C05-9D3DBFBE5239}" srcOrd="0" destOrd="0" presId="urn:microsoft.com/office/officeart/2005/8/layout/hierarchy1"/>
    <dgm:cxn modelId="{D0CAD511-2B99-7A45-B1B5-DDC7460570D1}" type="presParOf" srcId="{2C252E1C-9712-C14C-8C05-9D3DBFBE5239}" destId="{F828BE4F-3A78-C143-8779-0674FAF34E0A}" srcOrd="0" destOrd="0" presId="urn:microsoft.com/office/officeart/2005/8/layout/hierarchy1"/>
    <dgm:cxn modelId="{27CFB5CE-5696-8E44-BEF4-006116B909DC}" type="presParOf" srcId="{2C252E1C-9712-C14C-8C05-9D3DBFBE5239}" destId="{931DCF45-1A4A-DD46-8741-AF5E81F6B123}" srcOrd="1" destOrd="0" presId="urn:microsoft.com/office/officeart/2005/8/layout/hierarchy1"/>
    <dgm:cxn modelId="{0B338B94-DB88-734E-9D54-6AFEE35A62B9}" type="presParOf" srcId="{D219DC7B-5818-864C-9CDE-D14F6C176375}" destId="{98C40887-DC24-0E4D-83BC-98D81E563AE5}" srcOrd="1" destOrd="0" presId="urn:microsoft.com/office/officeart/2005/8/layout/hierarchy1"/>
    <dgm:cxn modelId="{1F2B11ED-6F2D-4B4F-B63C-9BAC311E223D}" type="presParOf" srcId="{C49BDEEA-2D19-2A4D-8B58-2A09F8013F89}" destId="{A2C70995-EB90-9941-A32D-55ADF93B8B65}" srcOrd="2" destOrd="0" presId="urn:microsoft.com/office/officeart/2005/8/layout/hierarchy1"/>
    <dgm:cxn modelId="{A7CA1D4E-3E15-174D-A488-D111B8264A5C}" type="presParOf" srcId="{C49BDEEA-2D19-2A4D-8B58-2A09F8013F89}" destId="{E305F379-B8B3-F445-8076-646ED1E879F4}" srcOrd="3" destOrd="0" presId="urn:microsoft.com/office/officeart/2005/8/layout/hierarchy1"/>
    <dgm:cxn modelId="{C4CCE7A5-FCE1-204C-B4E5-803D12421A7C}" type="presParOf" srcId="{E305F379-B8B3-F445-8076-646ED1E879F4}" destId="{9502DB10-2823-834F-8142-0B476FABACEB}" srcOrd="0" destOrd="0" presId="urn:microsoft.com/office/officeart/2005/8/layout/hierarchy1"/>
    <dgm:cxn modelId="{A345AB72-634F-CF47-B4D9-EE6E0A6D4ED4}" type="presParOf" srcId="{9502DB10-2823-834F-8142-0B476FABACEB}" destId="{CF99198F-102B-3041-994B-038C7C510B67}" srcOrd="0" destOrd="0" presId="urn:microsoft.com/office/officeart/2005/8/layout/hierarchy1"/>
    <dgm:cxn modelId="{F9D048E1-8A1D-9B49-9727-4929FA0D1465}" type="presParOf" srcId="{9502DB10-2823-834F-8142-0B476FABACEB}" destId="{A9074FFB-6733-F545-BE6F-B2372236A9DF}" srcOrd="1" destOrd="0" presId="urn:microsoft.com/office/officeart/2005/8/layout/hierarchy1"/>
    <dgm:cxn modelId="{466BA913-2C90-6947-BC7F-8852549EEA56}" type="presParOf" srcId="{E305F379-B8B3-F445-8076-646ED1E879F4}" destId="{0E805BD8-0D5E-E846-B338-8AD8CDB98AA5}" srcOrd="1" destOrd="0" presId="urn:microsoft.com/office/officeart/2005/8/layout/hierarchy1"/>
    <dgm:cxn modelId="{B531C598-D8D4-4B4F-994B-95FB38A15C40}" type="presParOf" srcId="{4FC75503-7564-A74E-8880-F6A36139F806}" destId="{3A5E6C90-84AE-3346-8CFA-FB01C7A8DEF0}" srcOrd="2" destOrd="0" presId="urn:microsoft.com/office/officeart/2005/8/layout/hierarchy1"/>
    <dgm:cxn modelId="{50B384D7-8DF9-7145-9989-E9E86E4C1DC9}" type="presParOf" srcId="{4FC75503-7564-A74E-8880-F6A36139F806}" destId="{0170D113-1DB1-EC4B-AB29-5EF6A55BB7EF}" srcOrd="3" destOrd="0" presId="urn:microsoft.com/office/officeart/2005/8/layout/hierarchy1"/>
    <dgm:cxn modelId="{F3D8DA13-1A86-A547-8944-2E100E5ACE1E}" type="presParOf" srcId="{0170D113-1DB1-EC4B-AB29-5EF6A55BB7EF}" destId="{2F5658F8-D7A1-5C4F-84F6-6EADBD57F5B4}" srcOrd="0" destOrd="0" presId="urn:microsoft.com/office/officeart/2005/8/layout/hierarchy1"/>
    <dgm:cxn modelId="{15F0513E-FF13-E143-9159-F8B02CCDA1F9}" type="presParOf" srcId="{2F5658F8-D7A1-5C4F-84F6-6EADBD57F5B4}" destId="{3DF81F18-9A80-2249-97F9-C3CCD835271E}" srcOrd="0" destOrd="0" presId="urn:microsoft.com/office/officeart/2005/8/layout/hierarchy1"/>
    <dgm:cxn modelId="{D5455D6D-16BC-AA46-B837-F2000C7EF610}" type="presParOf" srcId="{2F5658F8-D7A1-5C4F-84F6-6EADBD57F5B4}" destId="{89CE09ED-84F0-F94D-BFC9-3666F710C865}" srcOrd="1" destOrd="0" presId="urn:microsoft.com/office/officeart/2005/8/layout/hierarchy1"/>
    <dgm:cxn modelId="{95A9C984-341F-8F41-A7ED-29FBBA3AFF94}" type="presParOf" srcId="{0170D113-1DB1-EC4B-AB29-5EF6A55BB7EF}" destId="{4CDD12F9-54AB-444C-A53F-3D592F52395B}" srcOrd="1" destOrd="0" presId="urn:microsoft.com/office/officeart/2005/8/layout/hierarchy1"/>
    <dgm:cxn modelId="{5F67E851-D641-D349-B16A-316729DDEC12}" type="presParOf" srcId="{4CDD12F9-54AB-444C-A53F-3D592F52395B}" destId="{66CAC9B6-1F10-DB44-B542-0C7089F13401}" srcOrd="0" destOrd="0" presId="urn:microsoft.com/office/officeart/2005/8/layout/hierarchy1"/>
    <dgm:cxn modelId="{C42F4192-B5E5-B544-804F-A1C2CC68B783}" type="presParOf" srcId="{4CDD12F9-54AB-444C-A53F-3D592F52395B}" destId="{07B2E383-CAD1-8146-B637-FB21350C4749}" srcOrd="1" destOrd="0" presId="urn:microsoft.com/office/officeart/2005/8/layout/hierarchy1"/>
    <dgm:cxn modelId="{63865969-717F-424D-997C-CE0EE17F6D6E}" type="presParOf" srcId="{07B2E383-CAD1-8146-B637-FB21350C4749}" destId="{CEA3B3EC-A773-8B4E-9839-D855C1C46314}" srcOrd="0" destOrd="0" presId="urn:microsoft.com/office/officeart/2005/8/layout/hierarchy1"/>
    <dgm:cxn modelId="{29544D9B-5798-7148-95E9-7CC3354539FD}" type="presParOf" srcId="{CEA3B3EC-A773-8B4E-9839-D855C1C46314}" destId="{975ACE35-4468-D34B-974A-7AF8113F8491}" srcOrd="0" destOrd="0" presId="urn:microsoft.com/office/officeart/2005/8/layout/hierarchy1"/>
    <dgm:cxn modelId="{AC32F99F-E12B-2B40-8C30-BD94F2CF08CA}" type="presParOf" srcId="{CEA3B3EC-A773-8B4E-9839-D855C1C46314}" destId="{B0ADF95B-AA63-8844-B77B-D147AEB9E461}" srcOrd="1" destOrd="0" presId="urn:microsoft.com/office/officeart/2005/8/layout/hierarchy1"/>
    <dgm:cxn modelId="{E306F042-668F-3840-AB5D-69694DA701FC}" type="presParOf" srcId="{07B2E383-CAD1-8146-B637-FB21350C4749}" destId="{212A5059-F2F8-9245-9931-40961AB39576}" srcOrd="1" destOrd="0" presId="urn:microsoft.com/office/officeart/2005/8/layout/hierarchy1"/>
    <dgm:cxn modelId="{124EDB37-58C0-A542-9F92-BC6FF012310B}" type="presParOf" srcId="{4CDD12F9-54AB-444C-A53F-3D592F52395B}" destId="{FB89FF6E-E4CA-0F4F-A204-A924FE9DA4B4}" srcOrd="2" destOrd="0" presId="urn:microsoft.com/office/officeart/2005/8/layout/hierarchy1"/>
    <dgm:cxn modelId="{45B365A1-E922-F74C-B343-2C94D8040372}" type="presParOf" srcId="{4CDD12F9-54AB-444C-A53F-3D592F52395B}" destId="{A7F04FEB-0204-9046-AA3E-B99951AAEA71}" srcOrd="3" destOrd="0" presId="urn:microsoft.com/office/officeart/2005/8/layout/hierarchy1"/>
    <dgm:cxn modelId="{575F7E44-25EB-CC46-A18D-22AD6BF5FB63}" type="presParOf" srcId="{A7F04FEB-0204-9046-AA3E-B99951AAEA71}" destId="{D33F7830-47FA-FA4E-A38C-8E58970F5CE5}" srcOrd="0" destOrd="0" presId="urn:microsoft.com/office/officeart/2005/8/layout/hierarchy1"/>
    <dgm:cxn modelId="{DE1F7E38-2E89-144C-9F52-F301904C1C1E}" type="presParOf" srcId="{D33F7830-47FA-FA4E-A38C-8E58970F5CE5}" destId="{A111213D-2A53-7341-939B-34D6587EBCF9}" srcOrd="0" destOrd="0" presId="urn:microsoft.com/office/officeart/2005/8/layout/hierarchy1"/>
    <dgm:cxn modelId="{4303F2BA-531B-F849-B416-331EB1835F7B}" type="presParOf" srcId="{D33F7830-47FA-FA4E-A38C-8E58970F5CE5}" destId="{25292C0F-01A0-4548-84ED-A6700DD3B077}" srcOrd="1" destOrd="0" presId="urn:microsoft.com/office/officeart/2005/8/layout/hierarchy1"/>
    <dgm:cxn modelId="{9094E157-7AC2-364F-B2C6-0EE3303E791B}" type="presParOf" srcId="{A7F04FEB-0204-9046-AA3E-B99951AAEA71}" destId="{BCA6CFDE-6DE3-CC49-BAB7-69ABCA1416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Objective definition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Data preparation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Model selection</a:t>
          </a:r>
        </a:p>
      </dsp:txBody>
      <dsp:txXfrm>
        <a:off x="2867608" y="250847"/>
        <a:ext cx="859930" cy="573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Training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Evaluation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Parameters tuning</a:t>
          </a:r>
        </a:p>
      </dsp:txBody>
      <dsp:txXfrm>
        <a:off x="2867608" y="250847"/>
        <a:ext cx="859930" cy="573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2496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Inference</a:t>
          </a:r>
        </a:p>
      </dsp:txBody>
      <dsp:txXfrm>
        <a:off x="287959" y="0"/>
        <a:ext cx="921220" cy="570926"/>
      </dsp:txXfrm>
    </dsp:sp>
    <dsp:sp modelId="{2527E2E6-8653-41AA-BC79-F23A78D2FBC5}">
      <dsp:nvSpPr>
        <dsp:cNvPr id="0" name=""/>
        <dsp:cNvSpPr/>
      </dsp:nvSpPr>
      <dsp:spPr>
        <a:xfrm>
          <a:off x="1345428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Final model</a:t>
          </a:r>
        </a:p>
      </dsp:txBody>
      <dsp:txXfrm>
        <a:off x="1630891" y="0"/>
        <a:ext cx="921220" cy="5709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9FF6E-E4CA-0F4F-A204-A924FE9DA4B4}">
      <dsp:nvSpPr>
        <dsp:cNvPr id="0" name=""/>
        <dsp:cNvSpPr/>
      </dsp:nvSpPr>
      <dsp:spPr>
        <a:xfrm>
          <a:off x="3571299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613575" y="198993"/>
              </a:lnTo>
              <a:lnTo>
                <a:pt x="613575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AC9B6-1F10-DB44-B542-0C7089F13401}">
      <dsp:nvSpPr>
        <dsp:cNvPr id="0" name=""/>
        <dsp:cNvSpPr/>
      </dsp:nvSpPr>
      <dsp:spPr>
        <a:xfrm>
          <a:off x="2957723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613575" y="0"/>
              </a:moveTo>
              <a:lnTo>
                <a:pt x="613575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E6C90-84AE-3346-8CFA-FB01C7A8DEF0}">
      <dsp:nvSpPr>
        <dsp:cNvPr id="0" name=""/>
        <dsp:cNvSpPr/>
      </dsp:nvSpPr>
      <dsp:spPr>
        <a:xfrm>
          <a:off x="2344148" y="936175"/>
          <a:ext cx="1227150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1227150" y="198993"/>
              </a:lnTo>
              <a:lnTo>
                <a:pt x="1227150" y="292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70995-EB90-9941-A32D-55ADF93B8B65}">
      <dsp:nvSpPr>
        <dsp:cNvPr id="0" name=""/>
        <dsp:cNvSpPr/>
      </dsp:nvSpPr>
      <dsp:spPr>
        <a:xfrm>
          <a:off x="1116997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613575" y="198993"/>
              </a:lnTo>
              <a:lnTo>
                <a:pt x="613575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AAEFA-4A71-B049-8DF2-4408FA17CA32}">
      <dsp:nvSpPr>
        <dsp:cNvPr id="0" name=""/>
        <dsp:cNvSpPr/>
      </dsp:nvSpPr>
      <dsp:spPr>
        <a:xfrm>
          <a:off x="503422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613575" y="0"/>
              </a:moveTo>
              <a:lnTo>
                <a:pt x="613575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30CF2-179D-4849-9933-D53B4ABC2CD7}">
      <dsp:nvSpPr>
        <dsp:cNvPr id="0" name=""/>
        <dsp:cNvSpPr/>
      </dsp:nvSpPr>
      <dsp:spPr>
        <a:xfrm>
          <a:off x="1116997" y="936175"/>
          <a:ext cx="1227150" cy="292006"/>
        </a:xfrm>
        <a:custGeom>
          <a:avLst/>
          <a:gdLst/>
          <a:ahLst/>
          <a:cxnLst/>
          <a:rect l="0" t="0" r="0" b="0"/>
          <a:pathLst>
            <a:path>
              <a:moveTo>
                <a:pt x="1227150" y="0"/>
              </a:moveTo>
              <a:lnTo>
                <a:pt x="1227150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3C786F-3684-8145-9E30-9D1AD8B1F62A}">
      <dsp:nvSpPr>
        <dsp:cNvPr id="0" name=""/>
        <dsp:cNvSpPr/>
      </dsp:nvSpPr>
      <dsp:spPr>
        <a:xfrm>
          <a:off x="1842132" y="298614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53ECD-CE0F-1943-97A0-54C92C4EB9B6}">
      <dsp:nvSpPr>
        <dsp:cNvPr id="0" name=""/>
        <dsp:cNvSpPr/>
      </dsp:nvSpPr>
      <dsp:spPr>
        <a:xfrm>
          <a:off x="1953691" y="404595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Low Temperature?</a:t>
          </a:r>
        </a:p>
      </dsp:txBody>
      <dsp:txXfrm>
        <a:off x="1972364" y="423268"/>
        <a:ext cx="966686" cy="600214"/>
      </dsp:txXfrm>
    </dsp:sp>
    <dsp:sp modelId="{86DD9F2A-BD1D-D646-A6B2-30ADDDE916A9}">
      <dsp:nvSpPr>
        <dsp:cNvPr id="0" name=""/>
        <dsp:cNvSpPr/>
      </dsp:nvSpPr>
      <dsp:spPr>
        <a:xfrm>
          <a:off x="614981" y="1228181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15C20-ACBD-F74E-BE3C-58802062C2EB}">
      <dsp:nvSpPr>
        <dsp:cNvPr id="0" name=""/>
        <dsp:cNvSpPr/>
      </dsp:nvSpPr>
      <dsp:spPr>
        <a:xfrm>
          <a:off x="726540" y="1334162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wind?</a:t>
          </a:r>
        </a:p>
      </dsp:txBody>
      <dsp:txXfrm>
        <a:off x="745213" y="1352835"/>
        <a:ext cx="966686" cy="600214"/>
      </dsp:txXfrm>
    </dsp:sp>
    <dsp:sp modelId="{F828BE4F-3A78-C143-8779-0674FAF34E0A}">
      <dsp:nvSpPr>
        <dsp:cNvPr id="0" name=""/>
        <dsp:cNvSpPr/>
      </dsp:nvSpPr>
      <dsp:spPr>
        <a:xfrm>
          <a:off x="1406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DCF45-1A4A-DD46-8741-AF5E81F6B123}">
      <dsp:nvSpPr>
        <dsp:cNvPr id="0" name=""/>
        <dsp:cNvSpPr/>
      </dsp:nvSpPr>
      <dsp:spPr>
        <a:xfrm>
          <a:off x="112965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Play soccer</a:t>
          </a:r>
        </a:p>
      </dsp:txBody>
      <dsp:txXfrm>
        <a:off x="131638" y="2282401"/>
        <a:ext cx="966686" cy="600214"/>
      </dsp:txXfrm>
    </dsp:sp>
    <dsp:sp modelId="{CF99198F-102B-3041-994B-038C7C510B67}">
      <dsp:nvSpPr>
        <dsp:cNvPr id="0" name=""/>
        <dsp:cNvSpPr/>
      </dsp:nvSpPr>
      <dsp:spPr>
        <a:xfrm>
          <a:off x="1228556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74FFB-6733-F545-BE6F-B2372236A9DF}">
      <dsp:nvSpPr>
        <dsp:cNvPr id="0" name=""/>
        <dsp:cNvSpPr/>
      </dsp:nvSpPr>
      <dsp:spPr>
        <a:xfrm>
          <a:off x="1340116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Stay home</a:t>
          </a:r>
        </a:p>
      </dsp:txBody>
      <dsp:txXfrm>
        <a:off x="1358789" y="2282401"/>
        <a:ext cx="966686" cy="600214"/>
      </dsp:txXfrm>
    </dsp:sp>
    <dsp:sp modelId="{3DF81F18-9A80-2249-97F9-C3CCD835271E}">
      <dsp:nvSpPr>
        <dsp:cNvPr id="0" name=""/>
        <dsp:cNvSpPr/>
      </dsp:nvSpPr>
      <dsp:spPr>
        <a:xfrm>
          <a:off x="3069282" y="1228181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E09ED-84F0-F94D-BFC9-3666F710C865}">
      <dsp:nvSpPr>
        <dsp:cNvPr id="0" name=""/>
        <dsp:cNvSpPr/>
      </dsp:nvSpPr>
      <dsp:spPr>
        <a:xfrm>
          <a:off x="3180842" y="1334162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wind?</a:t>
          </a:r>
        </a:p>
      </dsp:txBody>
      <dsp:txXfrm>
        <a:off x="3199515" y="1352835"/>
        <a:ext cx="966686" cy="600214"/>
      </dsp:txXfrm>
    </dsp:sp>
    <dsp:sp modelId="{975ACE35-4468-D34B-974A-7AF8113F8491}">
      <dsp:nvSpPr>
        <dsp:cNvPr id="0" name=""/>
        <dsp:cNvSpPr/>
      </dsp:nvSpPr>
      <dsp:spPr>
        <a:xfrm>
          <a:off x="2455707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DF95B-AA63-8844-B77B-D147AEB9E461}">
      <dsp:nvSpPr>
        <dsp:cNvPr id="0" name=""/>
        <dsp:cNvSpPr/>
      </dsp:nvSpPr>
      <dsp:spPr>
        <a:xfrm>
          <a:off x="2567266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Go skiing</a:t>
          </a:r>
        </a:p>
      </dsp:txBody>
      <dsp:txXfrm>
        <a:off x="2585939" y="2282401"/>
        <a:ext cx="966686" cy="600214"/>
      </dsp:txXfrm>
    </dsp:sp>
    <dsp:sp modelId="{A111213D-2A53-7341-939B-34D6587EBCF9}">
      <dsp:nvSpPr>
        <dsp:cNvPr id="0" name=""/>
        <dsp:cNvSpPr/>
      </dsp:nvSpPr>
      <dsp:spPr>
        <a:xfrm>
          <a:off x="3682858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92C0F-01A0-4548-84ED-A6700DD3B077}">
      <dsp:nvSpPr>
        <dsp:cNvPr id="0" name=""/>
        <dsp:cNvSpPr/>
      </dsp:nvSpPr>
      <dsp:spPr>
        <a:xfrm>
          <a:off x="3794417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Stay home</a:t>
          </a:r>
        </a:p>
      </dsp:txBody>
      <dsp:txXfrm>
        <a:off x="3813090" y="2282401"/>
        <a:ext cx="966686" cy="600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12/03/2021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 McGill initiative on Computational Medicine was formed in 2017 and aims to deliver inter-disciplinary research programs and empower the use of data in health research and health care delivery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Located at the Genome Center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They have a newsletter were you can subscribe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more info on the web site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06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657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4"/>
            <a:ext cx="7804150" cy="4863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0" b="1" u="sng" dirty="0">
                <a:latin typeface="+mj-lt"/>
              </a:rPr>
              <a:t>Mission</a:t>
            </a:r>
            <a:r>
              <a:rPr lang="en-CA" sz="2000" dirty="0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r>
              <a:rPr lang="en-CA" sz="1800" dirty="0">
                <a:latin typeface="+mj-lt"/>
              </a:rPr>
              <a:t>https://www.mcgill.ca/</a:t>
            </a:r>
            <a:r>
              <a:rPr lang="en-CA" sz="1800" dirty="0" err="1">
                <a:latin typeface="+mj-lt"/>
              </a:rPr>
              <a:t>micm</a:t>
            </a:r>
            <a:endParaRPr lang="en-CA" sz="1800" dirty="0">
              <a:latin typeface="+mj-lt"/>
            </a:endParaRPr>
          </a:p>
          <a:p>
            <a:endParaRPr lang="en-CA" sz="2000" dirty="0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3" y="2463799"/>
            <a:ext cx="4431522" cy="35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7"/>
            <a:ext cx="8658742" cy="492434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4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84991" y="6411191"/>
            <a:ext cx="1759009" cy="4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12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2d3.us/visual-intro-to-machine-learning-part-1/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movin.com/object-detectio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E16434B-4906-8948-8373-2647D7B3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Machine Learning 101</a:t>
            </a:r>
          </a:p>
        </p:txBody>
      </p:sp>
    </p:spTree>
    <p:extLst>
      <p:ext uri="{BB962C8B-B14F-4D97-AF65-F5344CB8AC3E}">
        <p14:creationId xmlns:p14="http://schemas.microsoft.com/office/powerpoint/2010/main" val="2115249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ML scope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2434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Other ML types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Semi-supervised learning</a:t>
            </a:r>
          </a:p>
          <a:p>
            <a:pPr lvl="1"/>
            <a:r>
              <a:rPr lang="en-CA" dirty="0"/>
              <a:t>Only a subset of data is labeled</a:t>
            </a:r>
          </a:p>
        </p:txBody>
      </p:sp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C4454D0-DD9F-3843-A772-8E7B4713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156860"/>
            <a:ext cx="3884315" cy="187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7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3D5B-7415-4084-AEDD-C0590167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Other ML types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AC3B-CD96-48AF-AA50-B1C002889F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6195" y="1976874"/>
            <a:ext cx="7886700" cy="4351338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600" dirty="0">
                <a:cs typeface="Calibri"/>
              </a:rPr>
              <a:t>Reinforcement learning</a:t>
            </a:r>
            <a:endParaRPr lang="en-US" sz="2600" dirty="0"/>
          </a:p>
          <a:p>
            <a:pPr lvl="1"/>
            <a:r>
              <a:rPr lang="en-US" dirty="0">
                <a:cs typeface="Calibri"/>
              </a:rPr>
              <a:t>Reward signal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5A096AD-6106-410B-9864-921656C7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51" y="3986605"/>
            <a:ext cx="3376678" cy="2190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AE5BB-76BB-474C-A959-DA743E1634E0}"/>
              </a:ext>
            </a:extLst>
          </p:cNvPr>
          <p:cNvSpPr txBox="1"/>
          <p:nvPr/>
        </p:nvSpPr>
        <p:spPr>
          <a:xfrm>
            <a:off x="603007" y="6176963"/>
            <a:ext cx="3821906" cy="4501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dirty="0">
                <a:solidFill>
                  <a:srgbClr val="666666"/>
                </a:solidFill>
                <a:latin typeface="nyt-imperial"/>
              </a:rPr>
              <a:t>Ke Jie, the world’s top Go player, reacting during his match on Tuesday against AlphaGo, artificial intelligence software developed by a Google affiliate.</a:t>
            </a:r>
            <a:br>
              <a:rPr lang="en-US" sz="825" dirty="0">
                <a:latin typeface="nyt-imperial"/>
              </a:rPr>
            </a:br>
            <a:r>
              <a:rPr lang="en-US" sz="825" dirty="0">
                <a:solidFill>
                  <a:srgbClr val="888888"/>
                </a:solidFill>
                <a:latin typeface="nyt-imperial"/>
              </a:rPr>
              <a:t>Credit...China Stringer Network, via Reuters. May 23, 2017</a:t>
            </a:r>
            <a:endParaRPr lang="en-US" sz="825" dirty="0">
              <a:cs typeface="Calibri"/>
            </a:endParaRPr>
          </a:p>
        </p:txBody>
      </p:sp>
      <p:pic>
        <p:nvPicPr>
          <p:cNvPr id="8" name="Picture 8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18B8A073-144B-4A9A-8991-B8B47D68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484" y="3990961"/>
            <a:ext cx="4400550" cy="2350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25308-91AC-4B76-B5A1-A4D6D72E74BB}"/>
              </a:ext>
            </a:extLst>
          </p:cNvPr>
          <p:cNvSpPr txBox="1"/>
          <p:nvPr/>
        </p:nvSpPr>
        <p:spPr>
          <a:xfrm>
            <a:off x="5412614" y="3829378"/>
            <a:ext cx="3128963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dirty="0">
                <a:solidFill>
                  <a:srgbClr val="666666"/>
                </a:solidFill>
                <a:latin typeface="nyt-imperial"/>
              </a:rPr>
              <a:t>Facebook Removes Accounts With AI-Generated Profile Photos</a:t>
            </a:r>
            <a:br>
              <a:rPr lang="en-US" sz="825" dirty="0">
                <a:latin typeface="nyt-imperial"/>
              </a:rPr>
            </a:br>
            <a:endParaRPr lang="en-US" sz="825" dirty="0">
              <a:solidFill>
                <a:srgbClr val="888888"/>
              </a:solidFill>
              <a:latin typeface="nyt-impe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996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2667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9464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What is learning?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Learning definition</a:t>
            </a:r>
          </a:p>
          <a:p>
            <a:r>
              <a:rPr lang="en-US" dirty="0">
                <a:cs typeface="Calibri"/>
              </a:rPr>
              <a:t>How to measure learning?</a:t>
            </a:r>
          </a:p>
          <a:p>
            <a:pPr lvl="1"/>
            <a:r>
              <a:rPr lang="en-US" dirty="0">
                <a:cs typeface="Calibri"/>
              </a:rPr>
              <a:t>Error between prediction and actual target</a:t>
            </a:r>
          </a:p>
          <a:p>
            <a:r>
              <a:rPr lang="en-US" dirty="0">
                <a:cs typeface="Calibri"/>
              </a:rPr>
              <a:t>Adjust model parameters to decrease error</a:t>
            </a:r>
          </a:p>
          <a:p>
            <a:r>
              <a:rPr lang="en-US" dirty="0">
                <a:cs typeface="Calibri"/>
              </a:rPr>
              <a:t>Repeat until convergence</a:t>
            </a:r>
          </a:p>
          <a:p>
            <a:r>
              <a:rPr lang="en-US" dirty="0">
                <a:cs typeface="Calibri"/>
              </a:rPr>
              <a:t>Loss function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480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Terminologies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US" b="1" dirty="0">
                <a:cs typeface="Calibri"/>
              </a:rPr>
              <a:t>Artificial Intelligence (AI)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Broader science (domain) of incorporating human intelligence to machines</a:t>
            </a:r>
          </a:p>
          <a:p>
            <a:pPr>
              <a:lnSpc>
                <a:spcPct val="170000"/>
              </a:lnSpc>
            </a:pPr>
            <a:r>
              <a:rPr lang="en-US" b="1" dirty="0">
                <a:cs typeface="Calibri"/>
              </a:rPr>
              <a:t>Machine Learning (ML)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Subset of AI, provides computer ability to learn and improve from experience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Many algorithms: Artificial Neural Networks (ANNs), 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Support Vector Machines (SVM), Decision Trees, … </a:t>
            </a:r>
          </a:p>
          <a:p>
            <a:pPr>
              <a:lnSpc>
                <a:spcPct val="170000"/>
              </a:lnSpc>
            </a:pPr>
            <a:r>
              <a:rPr lang="en-US" b="1" dirty="0">
                <a:cs typeface="Calibri"/>
              </a:rPr>
              <a:t>Deep Learning (DL)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Evolution of ML, focused on advanced techniques of ANN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Inspired by information processing patterns of human brain</a:t>
            </a:r>
          </a:p>
          <a:p>
            <a:pPr>
              <a:lnSpc>
                <a:spcPct val="170000"/>
              </a:lnSpc>
            </a:pPr>
            <a:r>
              <a:rPr lang="en-US" b="1" dirty="0">
                <a:cs typeface="Calibri"/>
              </a:rPr>
              <a:t>Data Science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Umbrella term for the above terms, widely used in industry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Includes data mining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2403961-77A1-3F46-BEE8-B4886730D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" t="7292" r="3984" b="15208"/>
          <a:stretch/>
        </p:blipFill>
        <p:spPr>
          <a:xfrm>
            <a:off x="4961172" y="3356992"/>
            <a:ext cx="4182828" cy="22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51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6145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6962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702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242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Data format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Features</a:t>
            </a:r>
          </a:p>
          <a:p>
            <a:pPr lvl="1"/>
            <a:r>
              <a:rPr lang="en-CA" dirty="0"/>
              <a:t>Also called predictors, inputs, independent variables</a:t>
            </a:r>
          </a:p>
          <a:p>
            <a:r>
              <a:rPr lang="en-CA" dirty="0"/>
              <a:t>Targets</a:t>
            </a:r>
          </a:p>
          <a:p>
            <a:pPr lvl="1"/>
            <a:r>
              <a:rPr lang="en-CA" dirty="0"/>
              <a:t>Also called labels, outputs, dependent variables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292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Building a ML model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E6BFD0-94DE-A54C-95C9-16A5E72611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9673154"/>
              </p:ext>
            </p:extLst>
          </p:nvPr>
        </p:nvGraphicFramePr>
        <p:xfrm>
          <a:off x="628650" y="1502275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F579F22-7D81-7340-BE1E-B64838F63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8996653"/>
              </p:ext>
            </p:extLst>
          </p:nvPr>
        </p:nvGraphicFramePr>
        <p:xfrm>
          <a:off x="3275856" y="2577257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4A67AF1-FADC-004F-8D1D-0A5FDD7BD2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5917547"/>
              </p:ext>
            </p:extLst>
          </p:nvPr>
        </p:nvGraphicFramePr>
        <p:xfrm>
          <a:off x="6012160" y="4253344"/>
          <a:ext cx="2840071" cy="570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F8735DDF-02A8-624B-A4EF-030972B5879A}"/>
              </a:ext>
            </a:extLst>
          </p:cNvPr>
          <p:cNvSpPr/>
          <p:nvPr/>
        </p:nvSpPr>
        <p:spPr>
          <a:xfrm>
            <a:off x="52586" y="1751734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2CE905-42BF-AB4C-AB5E-43785E0E6421}"/>
              </a:ext>
            </a:extLst>
          </p:cNvPr>
          <p:cNvSpPr/>
          <p:nvPr/>
        </p:nvSpPr>
        <p:spPr>
          <a:xfrm>
            <a:off x="2555776" y="2831593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A07867-E9E6-3745-BAA3-94505AADB788}"/>
              </a:ext>
            </a:extLst>
          </p:cNvPr>
          <p:cNvSpPr/>
          <p:nvPr/>
        </p:nvSpPr>
        <p:spPr>
          <a:xfrm>
            <a:off x="5364088" y="4245995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6CC6DA-2AE0-7443-8060-8E35F1D36A85}"/>
              </a:ext>
            </a:extLst>
          </p:cNvPr>
          <p:cNvSpPr/>
          <p:nvPr/>
        </p:nvSpPr>
        <p:spPr>
          <a:xfrm>
            <a:off x="3203848" y="2577257"/>
            <a:ext cx="4176464" cy="1074982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8F1DD12C-3901-DE40-9058-126E206BF8F5}"/>
              </a:ext>
            </a:extLst>
          </p:cNvPr>
          <p:cNvSpPr/>
          <p:nvPr/>
        </p:nvSpPr>
        <p:spPr>
          <a:xfrm flipH="1">
            <a:off x="3693832" y="3476831"/>
            <a:ext cx="3179405" cy="350815"/>
          </a:xfrm>
          <a:prstGeom prst="curvedUpArrow">
            <a:avLst>
              <a:gd name="adj1" fmla="val 25000"/>
              <a:gd name="adj2" fmla="val 67540"/>
              <a:gd name="adj3" fmla="val 33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7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  <p:bldGraphic spid="8" grpId="0">
        <p:bldAsOne/>
      </p:bldGraphic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Decision Trees (DTs)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Main idea: Divide space into regions using a tree structure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Each region has a label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Classification tasks: class label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Regression tasks: real scalar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Build the DT based on the value of a single variable</a:t>
            </a:r>
          </a:p>
        </p:txBody>
      </p:sp>
    </p:spTree>
    <p:extLst>
      <p:ext uri="{BB962C8B-B14F-4D97-AF65-F5344CB8AC3E}">
        <p14:creationId xmlns:p14="http://schemas.microsoft.com/office/powerpoint/2010/main" val="3028309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265A-7FA1-8F4B-BC2B-5B046548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DTs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E0AE7-C120-5141-937C-4DBCF01EE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Handling of categorical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Handling of missing values and unknown values.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Detection of non-linear relationships.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Visualization and interpretation in decision trees.</a:t>
            </a:r>
          </a:p>
        </p:txBody>
      </p:sp>
    </p:spTree>
    <p:extLst>
      <p:ext uri="{BB962C8B-B14F-4D97-AF65-F5344CB8AC3E}">
        <p14:creationId xmlns:p14="http://schemas.microsoft.com/office/powerpoint/2010/main" val="840095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7474-6892-1E4D-ACD8-843D2D5B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DTs main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85A0B-4475-4142-B5D7-3E3717641C4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975798" cy="4339679"/>
              </a:xfrm>
            </p:spPr>
            <p:txBody>
              <a:bodyPr/>
              <a:lstStyle/>
              <a:p>
                <a:r>
                  <a:rPr lang="en-CA" dirty="0"/>
                  <a:t>Go outside based on weather</a:t>
                </a:r>
              </a:p>
              <a:p>
                <a:pPr lvl="1"/>
                <a:r>
                  <a:rPr lang="en-CA" dirty="0"/>
                  <a:t>Temperature: 1</a:t>
                </a:r>
                <a:r>
                  <a:rPr lang="en-CA" baseline="30000" dirty="0"/>
                  <a:t>st</a:t>
                </a:r>
                <a:r>
                  <a:rPr lang="en-CA" dirty="0"/>
                  <a:t>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dirty="0"/>
                  <a:t>= {Low, High}</a:t>
                </a:r>
              </a:p>
              <a:p>
                <a:pPr lvl="1"/>
                <a:r>
                  <a:rPr lang="en-CA" dirty="0"/>
                  <a:t>Wind: 2</a:t>
                </a:r>
                <a:r>
                  <a:rPr lang="en-CA" baseline="30000" dirty="0"/>
                  <a:t>nd</a:t>
                </a:r>
                <a:r>
                  <a:rPr lang="en-CA" dirty="0"/>
                  <a:t>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dirty="0"/>
                  <a:t>={Weak, Strong}</a:t>
                </a:r>
              </a:p>
              <a:p>
                <a:r>
                  <a:rPr lang="en-CA" dirty="0"/>
                  <a:t>Final decision (Activity),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dirty="0"/>
                  <a:t> = {Soccer, skiing, Home)</a:t>
                </a:r>
              </a:p>
              <a:p>
                <a:pPr lvl="1"/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85A0B-4475-4142-B5D7-3E3717641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975798" cy="4339679"/>
              </a:xfrm>
              <a:blipFill>
                <a:blip r:embed="rId2"/>
                <a:stretch>
                  <a:fillRect l="-1431" t="-23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95D3265-0FC0-9544-A63E-8A11CC247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363472"/>
              </p:ext>
            </p:extLst>
          </p:nvPr>
        </p:nvGraphicFramePr>
        <p:xfrm>
          <a:off x="3419872" y="3429000"/>
          <a:ext cx="4799856" cy="319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92EAC5B-9331-994C-AC07-232FE0FEA8F2}"/>
              </a:ext>
            </a:extLst>
          </p:cNvPr>
          <p:cNvSpPr txBox="1"/>
          <p:nvPr/>
        </p:nvSpPr>
        <p:spPr>
          <a:xfrm>
            <a:off x="4499992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617CB-8294-DC4E-BBA7-3399A5375FE6}"/>
              </a:ext>
            </a:extLst>
          </p:cNvPr>
          <p:cNvSpPr txBox="1"/>
          <p:nvPr/>
        </p:nvSpPr>
        <p:spPr>
          <a:xfrm>
            <a:off x="6516216" y="413298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306663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7474-6892-1E4D-ACD8-843D2D5B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/>
              <a:t>DTs main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85A0B-4475-4142-B5D7-3E3717641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511302" cy="3835623"/>
          </a:xfrm>
        </p:spPr>
        <p:txBody>
          <a:bodyPr>
            <a:normAutofit/>
          </a:bodyPr>
          <a:lstStyle/>
          <a:p>
            <a:r>
              <a:rPr lang="en-US" dirty="0"/>
              <a:t>Intuitive way to classify objects</a:t>
            </a:r>
          </a:p>
          <a:p>
            <a:r>
              <a:rPr lang="en-US" dirty="0"/>
              <a:t>Series of questions</a:t>
            </a:r>
          </a:p>
          <a:p>
            <a:r>
              <a:rPr lang="en-US" dirty="0"/>
              <a:t>Classify animals based on criteria</a:t>
            </a:r>
            <a:endParaRPr lang="en-CA" dirty="0"/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1D7273F-03DF-2443-ADD9-96FFA308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73"/>
          <a:stretch/>
        </p:blipFill>
        <p:spPr>
          <a:xfrm>
            <a:off x="3865758" y="2852936"/>
            <a:ext cx="502672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2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9D264DE-A0A1-134E-8290-27271D61B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571" t="11234" r="9607" b="10943"/>
          <a:stretch/>
        </p:blipFill>
        <p:spPr>
          <a:xfrm>
            <a:off x="4922497" y="2738338"/>
            <a:ext cx="3600400" cy="2400267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BA89BCF-3624-D04A-91C9-A96C897A5624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BA89BCF-3624-D04A-91C9-A96C897A5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5C1033-202B-494A-BB3B-4F54D56CCD9E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5C1033-202B-494A-BB3B-4F54D56CC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0E51E0-9966-A84C-958F-063008E6513E}"/>
                  </a:ext>
                </a:extLst>
              </p:cNvPr>
              <p:cNvSpPr/>
              <p:nvPr/>
            </p:nvSpPr>
            <p:spPr>
              <a:xfrm>
                <a:off x="4461217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0E51E0-9966-A84C-958F-063008E65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17" y="3439532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4D2538ED-7E1A-EB4E-8FB9-F82EAED0B459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9B5D7DA-C8D3-1544-AEC0-CCC796824C56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9B5D7DA-C8D3-1544-AEC0-CCC796824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itle 1">
            <a:extLst>
              <a:ext uri="{FF2B5EF4-FFF2-40B4-BE49-F238E27FC236}">
                <a16:creationId xmlns:a16="http://schemas.microsoft.com/office/drawing/2014/main" id="{5242FE75-345A-7449-BA4C-B2AEE4418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/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249635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 animBg="1"/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9D264DE-A0A1-134E-8290-27271D61B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571" t="11234" r="9607" b="10943"/>
          <a:stretch/>
        </p:blipFill>
        <p:spPr>
          <a:xfrm>
            <a:off x="4922497" y="2738338"/>
            <a:ext cx="3600400" cy="2400267"/>
          </a:xfrm>
        </p:spPr>
      </p:pic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33E30660-7503-6D4E-89E9-52B60DC32E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718" r="9459" b="12581"/>
          <a:stretch/>
        </p:blipFill>
        <p:spPr>
          <a:xfrm>
            <a:off x="4922496" y="2397782"/>
            <a:ext cx="3592854" cy="2690608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880250" y="2626516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5E4532-F217-6B49-BDC8-E21B6A043284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5E4532-F217-6B49-BDC8-E21B6A043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929BC8-4B11-BB42-A97F-690F02B441C9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929BC8-4B11-BB42-A97F-690F02B44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E115BA-A3BE-5D43-AF4D-90A3E56CA6B7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E115BA-A3BE-5D43-AF4D-90A3E56CA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7824CD-EEAD-6541-A235-0F6507BB4220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DBD15B-A9B7-194E-8904-7FF430DFAB41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A8920F6-8778-F144-8B42-72574BD2EC1B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518FC4-37C1-5640-8400-C9DFCF82FC84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518FC4-37C1-5640-8400-C9DFCF82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E58B2F3F-F5E4-5D49-B91D-6121307D89CC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4068F5-0AF7-3D46-8998-B01AC90FEC64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80284AF-4144-1A4E-888E-D494211A2798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80284AF-4144-1A4E-888E-D494211A2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1D4CA0F-860F-1645-B574-BAD0640B794E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1D4CA0F-860F-1645-B574-BAD0640B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8955A847-7C3E-B548-98CE-BC26A16ED25F}"/>
              </a:ext>
            </a:extLst>
          </p:cNvPr>
          <p:cNvSpPr/>
          <p:nvPr/>
        </p:nvSpPr>
        <p:spPr>
          <a:xfrm>
            <a:off x="1571848" y="2802289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82E06B82-25E3-AE41-8A72-EA1483110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/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35339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/>
      <p:bldP spid="61" grpId="0"/>
      <p:bldP spid="62" grpId="0"/>
      <p:bldP spid="6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E55155E-BCA5-2B45-9242-088FBFDC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1" r="9921" b="12455"/>
          <a:stretch/>
        </p:blipFill>
        <p:spPr>
          <a:xfrm>
            <a:off x="4960449" y="2348880"/>
            <a:ext cx="3617362" cy="27171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A8CE21-CD46-3E49-9A22-0AB5A3FD91DE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A8CE21-CD46-3E49-9A22-0AB5A3FD9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5F53FA-E880-114B-A9A2-CBF2D7BBFD39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5F53FA-E880-114B-A9A2-CBF2D7BBF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4E76F5-9749-1342-A5E8-66D8AA6BC54A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4E76F5-9749-1342-A5E8-66D8AA6BC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2E5738-2B05-AD48-A293-E79B65C8320D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98DF0B0-AE51-7644-9E40-6B7943C26F03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BA366E-12E8-484B-BC34-DDC60970D31F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322F91-FAA6-B346-A1BF-5B199538B970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78528F8-5D4F-4D48-966A-CAC55C923ABD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31313B3-B1DA-DF4F-9812-449AF4EECB13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2374AC-34C4-9743-AFAC-48452EFEB831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2374AC-34C4-9743-AFAC-48452EFEB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6CE97C6-3090-DC49-B748-DC57EAF53F1B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6FC35F-FBD7-5D4E-804C-49B9D846E39D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6FC35F-FBD7-5D4E-804C-49B9D846E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5042DA2F-DBA0-DB45-AF1E-9A04E073C0C1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184621E-D4F2-2340-8C20-1F64113CEC45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EE1A694-950C-9448-B0C4-9B66C1D5DEDB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B84E74-07F3-1E45-836A-984263D50C6F}"/>
              </a:ext>
            </a:extLst>
          </p:cNvPr>
          <p:cNvSpPr txBox="1"/>
          <p:nvPr/>
        </p:nvSpPr>
        <p:spPr>
          <a:xfrm>
            <a:off x="-51870" y="4285234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Green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B2AB78E5-756D-F34B-9FAC-2D4BAEBC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/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1471758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E55155E-BCA5-2B45-9242-088FBFDC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1" r="9921" b="12455"/>
          <a:stretch/>
        </p:blipFill>
        <p:spPr>
          <a:xfrm>
            <a:off x="4960449" y="2348880"/>
            <a:ext cx="3617362" cy="27171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D085490-C61B-0841-B510-0C2CC619E87B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D085490-C61B-0841-B510-0C2CC619E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7A2DB87-6F91-C54C-83B3-1D072B4F8D47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7A2DB87-6F91-C54C-83B3-1D072B4F8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F12A72-F47E-3344-A72D-8EF586B99CCF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F12A72-F47E-3344-A72D-8EF586B99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1EF6A37-C141-4444-866F-6590CA50382A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E70854-4F0D-9046-81FB-9CD118BC8D99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955A975-8AEC-8E40-A199-7424F06F3A28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4977183-8D9E-4742-A1A0-B7D3CBE14C8A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2342F07E-C595-254E-8E4B-82BF80083D84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D69183-AFE6-584C-9545-07E35784B597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417889-25DA-F541-94AA-BA7DAFE9C227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417889-25DA-F541-94AA-BA7DAFE9C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B6B96E52-2014-B848-BD0C-7B493ACFADC7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4300420-148C-A54F-8C70-ADB0EF81E8A7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4300420-148C-A54F-8C70-ADB0EF81E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C2B1478D-7D8F-7643-BA3A-60CC354406F1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B42A043-95B4-BA41-A19A-BDE706B81F37}"/>
              </a:ext>
            </a:extLst>
          </p:cNvPr>
          <p:cNvCxnSpPr>
            <a:cxnSpLocks/>
          </p:cNvCxnSpPr>
          <p:nvPr/>
        </p:nvCxnSpPr>
        <p:spPr>
          <a:xfrm>
            <a:off x="836240" y="4507378"/>
            <a:ext cx="493721" cy="14380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6EA7CCA-D509-5E43-99D9-445FE91C6F9D}"/>
              </a:ext>
            </a:extLst>
          </p:cNvPr>
          <p:cNvCxnSpPr>
            <a:cxnSpLocks/>
          </p:cNvCxnSpPr>
          <p:nvPr/>
        </p:nvCxnSpPr>
        <p:spPr>
          <a:xfrm flipH="1">
            <a:off x="308113" y="4476599"/>
            <a:ext cx="527335" cy="14512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96A43860-3B44-CC40-B183-AD1F90D5D661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E95FB60-B8AC-884C-AE1D-C2F2B4010324}"/>
              </a:ext>
            </a:extLst>
          </p:cNvPr>
          <p:cNvCxnSpPr>
            <a:cxnSpLocks/>
          </p:cNvCxnSpPr>
          <p:nvPr/>
        </p:nvCxnSpPr>
        <p:spPr>
          <a:xfrm>
            <a:off x="2668984" y="4469900"/>
            <a:ext cx="822050" cy="14360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0AF46F7-5739-EE48-BEF0-FD73C31898AF}"/>
              </a:ext>
            </a:extLst>
          </p:cNvPr>
          <p:cNvCxnSpPr>
            <a:cxnSpLocks/>
          </p:cNvCxnSpPr>
          <p:nvPr/>
        </p:nvCxnSpPr>
        <p:spPr>
          <a:xfrm flipH="1">
            <a:off x="2554097" y="4507378"/>
            <a:ext cx="101306" cy="1359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B2D8D342-169D-3F4D-ACFA-AB41C8D54951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960A235-2461-3749-B6C1-DF7F21616DFB}"/>
                  </a:ext>
                </a:extLst>
              </p:cNvPr>
              <p:cNvSpPr/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960A235-2461-3749-B6C1-DF7F21616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B13F7DB-DFA5-4445-A2C0-D8E777E4F2B0}"/>
                  </a:ext>
                </a:extLst>
              </p:cNvPr>
              <p:cNvSpPr/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B13F7DB-DFA5-4445-A2C0-D8E777E4F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itle 1">
            <a:extLst>
              <a:ext uri="{FF2B5EF4-FFF2-40B4-BE49-F238E27FC236}">
                <a16:creationId xmlns:a16="http://schemas.microsoft.com/office/drawing/2014/main" id="{34390DF1-1989-3140-86C9-E919B7BE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/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1621424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Workshop agenda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Intro to Machine Learning (ML)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ML models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Applications and challenge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Code implementation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Coding session – group activity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Q&amp;A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1667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ABE80C9-C690-E849-A8FA-05B5D40404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7" r="10626" b="11785"/>
          <a:stretch/>
        </p:blipFill>
        <p:spPr>
          <a:xfrm>
            <a:off x="4973100" y="2348880"/>
            <a:ext cx="3559340" cy="272320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67FDEE-9B48-9D4B-ACEC-D8F6D3856F22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E8E762B-CC07-C346-B20E-2ABFE6C32BC2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A62CE26-CBCA-DB4E-AFF9-C8FDCD015FF2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8B632C-F6EA-5A48-A050-28EC404E3F7F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FA734F3C-4B47-594D-AD94-2800CB0040F6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2AEF9-7069-0245-B1EE-E11FAD0AB5AE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C877C3-0E33-6843-8724-5D9D5F9097C1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C877C3-0E33-6843-8724-5D9D5F909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499B4714-3152-024C-A080-1AC88AF0D7E7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8BE6BD-BC1A-E24A-875C-0EDAFFF8BEE3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8BE6BD-BC1A-E24A-875C-0EDAFFF8B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95E8DA5B-4EAE-6946-81E6-DBE891DDBFCF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D81684E-01E5-DA4C-B4BA-6A87AB2F3ABF}"/>
                  </a:ext>
                </a:extLst>
              </p:cNvPr>
              <p:cNvSpPr/>
              <p:nvPr/>
            </p:nvSpPr>
            <p:spPr>
              <a:xfrm>
                <a:off x="4435916" y="327435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D81684E-01E5-DA4C-B4BA-6A87AB2F3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916" y="3274358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25A183-49FD-2148-ADA8-A984F978AE45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25A183-49FD-2148-ADA8-A984F978A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845CB9-6661-2947-BBEB-6FB4CD4E02F3}"/>
              </a:ext>
            </a:extLst>
          </p:cNvPr>
          <p:cNvCxnSpPr>
            <a:cxnSpLocks/>
          </p:cNvCxnSpPr>
          <p:nvPr/>
        </p:nvCxnSpPr>
        <p:spPr>
          <a:xfrm>
            <a:off x="836240" y="4507378"/>
            <a:ext cx="493721" cy="14380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541638-1658-8848-856D-19AC40D335D2}"/>
              </a:ext>
            </a:extLst>
          </p:cNvPr>
          <p:cNvCxnSpPr>
            <a:cxnSpLocks/>
          </p:cNvCxnSpPr>
          <p:nvPr/>
        </p:nvCxnSpPr>
        <p:spPr>
          <a:xfrm flipH="1">
            <a:off x="308113" y="4476599"/>
            <a:ext cx="527335" cy="14512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0A14009-ED45-F24F-A3B4-4DE339F527B7}"/>
              </a:ext>
            </a:extLst>
          </p:cNvPr>
          <p:cNvSpPr/>
          <p:nvPr/>
        </p:nvSpPr>
        <p:spPr>
          <a:xfrm>
            <a:off x="147868" y="5796313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08C7F3E-E4FC-764F-B573-EE68EEB9864F}"/>
              </a:ext>
            </a:extLst>
          </p:cNvPr>
          <p:cNvSpPr/>
          <p:nvPr/>
        </p:nvSpPr>
        <p:spPr>
          <a:xfrm>
            <a:off x="1195431" y="5778793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18CD42-4572-2E49-A3C5-AA3BF71558F3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F1060B-2082-6445-B90D-A8D27D3D368B}"/>
                  </a:ext>
                </a:extLst>
              </p:cNvPr>
              <p:cNvSpPr/>
              <p:nvPr/>
            </p:nvSpPr>
            <p:spPr>
              <a:xfrm>
                <a:off x="4433821" y="3659692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F1060B-2082-6445-B90D-A8D27D3D3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821" y="3659692"/>
                <a:ext cx="4677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4EF9EF-81F7-9F45-A06E-9337F62D50DF}"/>
              </a:ext>
            </a:extLst>
          </p:cNvPr>
          <p:cNvCxnSpPr>
            <a:cxnSpLocks/>
          </p:cNvCxnSpPr>
          <p:nvPr/>
        </p:nvCxnSpPr>
        <p:spPr>
          <a:xfrm>
            <a:off x="2668984" y="4469900"/>
            <a:ext cx="822050" cy="14360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0C6B98-4804-CE4B-B2EE-FBA7381F8380}"/>
              </a:ext>
            </a:extLst>
          </p:cNvPr>
          <p:cNvCxnSpPr>
            <a:cxnSpLocks/>
          </p:cNvCxnSpPr>
          <p:nvPr/>
        </p:nvCxnSpPr>
        <p:spPr>
          <a:xfrm flipH="1">
            <a:off x="2554097" y="4507378"/>
            <a:ext cx="101306" cy="1359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DA3475A1-909E-AD4C-8CA7-29D602E7C230}"/>
              </a:ext>
            </a:extLst>
          </p:cNvPr>
          <p:cNvSpPr/>
          <p:nvPr/>
        </p:nvSpPr>
        <p:spPr>
          <a:xfrm>
            <a:off x="2397079" y="5756826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B0F11D-9956-E84E-A77C-B27EA2077E0E}"/>
              </a:ext>
            </a:extLst>
          </p:cNvPr>
          <p:cNvSpPr/>
          <p:nvPr/>
        </p:nvSpPr>
        <p:spPr>
          <a:xfrm>
            <a:off x="3347864" y="5756826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15E35AA-A7FA-B74C-8820-DCAC9223E311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CE2F9A6-667C-B441-BF62-604BE47DCA1F}"/>
                  </a:ext>
                </a:extLst>
              </p:cNvPr>
              <p:cNvSpPr/>
              <p:nvPr/>
            </p:nvSpPr>
            <p:spPr>
              <a:xfrm>
                <a:off x="8503522" y="3928765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CE2F9A6-667C-B441-BF62-604BE47DC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22" y="3928765"/>
                <a:ext cx="467756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014408-0C7E-4141-B8FC-A398C7A7033D}"/>
                  </a:ext>
                </a:extLst>
              </p:cNvPr>
              <p:cNvSpPr/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014408-0C7E-4141-B8FC-A398C7A70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42E6683-6963-6249-878B-51593FFB0A41}"/>
                  </a:ext>
                </a:extLst>
              </p:cNvPr>
              <p:cNvSpPr/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42E6683-6963-6249-878B-51593FFB0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B6D3CE-B070-374C-99E0-EE9FD5EF93D5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B6D3CE-B070-374C-99E0-EE9FD5EF9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BBD68B-3EB4-AB40-9490-007FD4F06751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BBD68B-3EB4-AB40-9490-007FD4F06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F4F553B-0490-E94D-9DB8-525B382A89E7}"/>
              </a:ext>
            </a:extLst>
          </p:cNvPr>
          <p:cNvSpPr txBox="1"/>
          <p:nvPr/>
        </p:nvSpPr>
        <p:spPr>
          <a:xfrm>
            <a:off x="-51871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F34014-1948-EF45-AF4D-A52793ADA39A}"/>
              </a:ext>
            </a:extLst>
          </p:cNvPr>
          <p:cNvSpPr txBox="1"/>
          <p:nvPr/>
        </p:nvSpPr>
        <p:spPr>
          <a:xfrm>
            <a:off x="975642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Green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8A37036-260B-9A4C-A4B8-A31D3732C038}"/>
              </a:ext>
            </a:extLst>
          </p:cNvPr>
          <p:cNvSpPr txBox="1"/>
          <p:nvPr/>
        </p:nvSpPr>
        <p:spPr>
          <a:xfrm>
            <a:off x="2107434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blue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8556874-D98D-3442-9989-D32275EED5E9}"/>
              </a:ext>
            </a:extLst>
          </p:cNvPr>
          <p:cNvSpPr txBox="1"/>
          <p:nvPr/>
        </p:nvSpPr>
        <p:spPr>
          <a:xfrm>
            <a:off x="3178833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purple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8CA9152F-6789-A64D-B640-A751E1EF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/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1673747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701183A-0DDF-0845-84A0-8FBDC5325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83968" y="2348880"/>
            <a:ext cx="4426260" cy="2950840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2EF1CF-6B6C-2142-AA18-43A72F716782}"/>
              </a:ext>
            </a:extLst>
          </p:cNvPr>
          <p:cNvGrpSpPr/>
          <p:nvPr/>
        </p:nvGrpSpPr>
        <p:grpSpPr>
          <a:xfrm>
            <a:off x="4788024" y="2492896"/>
            <a:ext cx="3655318" cy="2481783"/>
            <a:chOff x="4922497" y="2636912"/>
            <a:chExt cx="3655318" cy="248178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3C8B03B-96F5-0E4C-AE19-AD23205BE43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4BC51-8E01-FB46-AEF2-0219F05D5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36D766B-FF6A-4348-974B-FC44B01D810C}"/>
                  </a:ext>
                </a:extLst>
              </p:cNvPr>
              <p:cNvSpPr/>
              <p:nvPr/>
            </p:nvSpPr>
            <p:spPr>
              <a:xfrm>
                <a:off x="4286063" y="3259690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36D766B-FF6A-4348-974B-FC44B01D8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063" y="3259690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F49B555-70C7-024F-80A4-FDB236006F88}"/>
                  </a:ext>
                </a:extLst>
              </p:cNvPr>
              <p:cNvSpPr/>
              <p:nvPr/>
            </p:nvSpPr>
            <p:spPr>
              <a:xfrm>
                <a:off x="4283968" y="3645024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F49B555-70C7-024F-80A4-FDB236006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645024"/>
                <a:ext cx="4677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A8958EA-949F-FE4B-A1BC-F7186D5BA9D2}"/>
                  </a:ext>
                </a:extLst>
              </p:cNvPr>
              <p:cNvSpPr/>
              <p:nvPr/>
            </p:nvSpPr>
            <p:spPr>
              <a:xfrm>
                <a:off x="4397686" y="2619848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A8958EA-949F-FE4B-A1BC-F7186D5BA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686" y="2619848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298450-D7E5-EF45-87BF-AB24FEBC2C10}"/>
                  </a:ext>
                </a:extLst>
              </p:cNvPr>
              <p:cNvSpPr/>
              <p:nvPr/>
            </p:nvSpPr>
            <p:spPr>
              <a:xfrm>
                <a:off x="6497098" y="493038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298450-D7E5-EF45-87BF-AB24FEBC2C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098" y="4930388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5BE6C8-0F74-8F40-8FA2-882E0166B8AB}"/>
                  </a:ext>
                </a:extLst>
              </p:cNvPr>
              <p:cNvSpPr/>
              <p:nvPr/>
            </p:nvSpPr>
            <p:spPr>
              <a:xfrm>
                <a:off x="8260622" y="3904200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5BE6C8-0F74-8F40-8FA2-882E0166B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622" y="3904200"/>
                <a:ext cx="4677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480E64-B96D-4A49-AD53-450853622F64}"/>
                  </a:ext>
                </a:extLst>
              </p:cNvPr>
              <p:cNvSpPr/>
              <p:nvPr/>
            </p:nvSpPr>
            <p:spPr>
              <a:xfrm>
                <a:off x="8020216" y="4931723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480E64-B96D-4A49-AD53-450853622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216" y="4931723"/>
                <a:ext cx="3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FB05A5-75B8-9C48-BCEE-51C2C7F05AD4}"/>
                  </a:ext>
                </a:extLst>
              </p:cNvPr>
              <p:cNvSpPr/>
              <p:nvPr/>
            </p:nvSpPr>
            <p:spPr>
              <a:xfrm>
                <a:off x="6230212" y="4941497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FB05A5-75B8-9C48-BCEE-51C2C7F05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212" y="4941497"/>
                <a:ext cx="4660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A07137-B87A-C643-AB1C-8F2DF0011E3D}"/>
                  </a:ext>
                </a:extLst>
              </p:cNvPr>
              <p:cNvSpPr/>
              <p:nvPr/>
            </p:nvSpPr>
            <p:spPr>
              <a:xfrm>
                <a:off x="5980677" y="4918709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A07137-B87A-C643-AB1C-8F2DF0011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677" y="4918709"/>
                <a:ext cx="46608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5D42E33-4961-9B4A-9433-899402737D31}"/>
              </a:ext>
            </a:extLst>
          </p:cNvPr>
          <p:cNvSpPr txBox="1"/>
          <p:nvPr/>
        </p:nvSpPr>
        <p:spPr>
          <a:xfrm>
            <a:off x="454336" y="2214156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process can go on and on..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6AFEEF0-71E5-9049-8C69-8D44BEEB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547688"/>
            <a:ext cx="7886700" cy="1325562"/>
          </a:xfrm>
        </p:spPr>
        <p:txBody>
          <a:bodyPr>
            <a:normAutofit/>
          </a:bodyPr>
          <a:lstStyle/>
          <a:p>
            <a:r>
              <a:rPr lang="en-CA" sz="5400" b="1" dirty="0"/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4099190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DTs example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Visual example: </a:t>
            </a:r>
            <a:r>
              <a:rPr lang="en-CA" u="sng" dirty="0">
                <a:solidFill>
                  <a:srgbClr val="0070C0"/>
                </a:solidFill>
                <a:hlinkClick r:id="rId2"/>
              </a:rPr>
              <a:t>Home classification in San Francisco and New York</a:t>
            </a:r>
            <a:endParaRPr lang="en-CA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589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Titanic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72BC0-7B7F-244D-8C3D-8A02B0EF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25" y="1412776"/>
            <a:ext cx="7058150" cy="49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18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Train and Test sets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4B679A-4A5F-794A-8DD3-78F8BD94F109}"/>
              </a:ext>
            </a:extLst>
          </p:cNvPr>
          <p:cNvGrpSpPr/>
          <p:nvPr/>
        </p:nvGrpSpPr>
        <p:grpSpPr>
          <a:xfrm>
            <a:off x="1619672" y="2420888"/>
            <a:ext cx="5773781" cy="2927082"/>
            <a:chOff x="2843808" y="2653572"/>
            <a:chExt cx="5773781" cy="29270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61923BF-16CD-F444-BA10-C0017497D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2653572"/>
              <a:ext cx="5671542" cy="135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4F4D17E-70A2-EE47-9D94-9BF96D48B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965" y="4190745"/>
              <a:ext cx="5759624" cy="138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4330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2142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3053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0095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Next steps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Resources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Online courses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Explore datasets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5854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References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2405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5C165F-BC2D-0A42-B582-A27AE4DB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9275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99070-108E-C245-97F4-DBF8FE0A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5ADFF6-C739-BC4D-8406-2A385F59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036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4CD379-E78A-824D-AD0F-BD2230CE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588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ML brief background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Intro to Machine Learning (ML)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ML models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Applications and challenge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Code implementation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Coding session – group activity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Q&amp;A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9792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ML major tasks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776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Supervised 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We have labeled data</a:t>
            </a:r>
          </a:p>
          <a:p>
            <a:pPr lvl="1"/>
            <a:r>
              <a:rPr lang="en-CA" dirty="0"/>
              <a:t>Ground truth for the model</a:t>
            </a:r>
          </a:p>
          <a:p>
            <a:r>
              <a:rPr lang="en-CA" dirty="0"/>
              <a:t>Classification</a:t>
            </a:r>
          </a:p>
          <a:p>
            <a:r>
              <a:rPr lang="en-CA" dirty="0"/>
              <a:t>Regression</a:t>
            </a:r>
          </a:p>
        </p:txBody>
      </p:sp>
      <p:pic>
        <p:nvPicPr>
          <p:cNvPr id="4" name="Picture 4" descr="A picture containing text, building, outdoor&#10;&#10;Description automatically generated">
            <a:extLst>
              <a:ext uri="{FF2B5EF4-FFF2-40B4-BE49-F238E27FC236}">
                <a16:creationId xmlns:a16="http://schemas.microsoft.com/office/drawing/2014/main" id="{838814FE-AE78-9141-82C6-26875B09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429000"/>
            <a:ext cx="5262912" cy="2631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28B20E-30DA-534E-AF7C-80CB4CB52298}"/>
              </a:ext>
            </a:extLst>
          </p:cNvPr>
          <p:cNvSpPr txBox="1"/>
          <p:nvPr/>
        </p:nvSpPr>
        <p:spPr>
          <a:xfrm>
            <a:off x="4572000" y="6201014"/>
            <a:ext cx="52768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Image: </a:t>
            </a:r>
            <a:r>
              <a:rPr lang="en-US" sz="1200" dirty="0">
                <a:ea typeface="+mn-lt"/>
                <a:cs typeface="+mn-lt"/>
                <a:hlinkClick r:id="rId3"/>
              </a:rPr>
              <a:t>https://bitmovin.com/object-detection/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3501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Unsupervised 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We don’t provide labels</a:t>
            </a:r>
          </a:p>
          <a:p>
            <a:pPr lvl="1"/>
            <a:r>
              <a:rPr lang="en-CA" dirty="0"/>
              <a:t>Many instances we don’t have them</a:t>
            </a:r>
          </a:p>
          <a:p>
            <a:r>
              <a:rPr lang="en-CA" dirty="0"/>
              <a:t>Clustering</a:t>
            </a:r>
          </a:p>
          <a:p>
            <a:r>
              <a:rPr lang="en-CA" dirty="0"/>
              <a:t>Dimensionality reduction</a:t>
            </a:r>
          </a:p>
          <a:p>
            <a:r>
              <a:rPr lang="en-CA" dirty="0"/>
              <a:t>Anomaly detection</a:t>
            </a:r>
          </a:p>
          <a:p>
            <a:r>
              <a:rPr lang="en-CA" dirty="0"/>
              <a:t>Generative modeling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96112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9062</TotalTime>
  <Words>662</Words>
  <Application>Microsoft Macintosh PowerPoint</Application>
  <PresentationFormat>On-screen Show (4:3)</PresentationFormat>
  <Paragraphs>189</Paragraphs>
  <Slides>40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Courier New</vt:lpstr>
      <vt:lpstr>nyt-imperial</vt:lpstr>
      <vt:lpstr>Open Sans Light</vt:lpstr>
      <vt:lpstr>Thème Office</vt:lpstr>
      <vt:lpstr>Machine Learning 101</vt:lpstr>
      <vt:lpstr>PowerPoint Presentation</vt:lpstr>
      <vt:lpstr>Workshop agenda</vt:lpstr>
      <vt:lpstr>PowerPoint Presentation</vt:lpstr>
      <vt:lpstr>PowerPoint Presentation</vt:lpstr>
      <vt:lpstr>ML brief background</vt:lpstr>
      <vt:lpstr>ML major tasks</vt:lpstr>
      <vt:lpstr>Supervised ML</vt:lpstr>
      <vt:lpstr>Unsupervised ML</vt:lpstr>
      <vt:lpstr>ML scope</vt:lpstr>
      <vt:lpstr>Other ML types</vt:lpstr>
      <vt:lpstr>Other ML types</vt:lpstr>
      <vt:lpstr>Title</vt:lpstr>
      <vt:lpstr>Title</vt:lpstr>
      <vt:lpstr>What is learning?</vt:lpstr>
      <vt:lpstr>Terminologies</vt:lpstr>
      <vt:lpstr>Title</vt:lpstr>
      <vt:lpstr>Title</vt:lpstr>
      <vt:lpstr>Title</vt:lpstr>
      <vt:lpstr>Data format</vt:lpstr>
      <vt:lpstr>Building a ML model</vt:lpstr>
      <vt:lpstr>Decision Trees (DTs)</vt:lpstr>
      <vt:lpstr>DTs motivation</vt:lpstr>
      <vt:lpstr>DTs main idea</vt:lpstr>
      <vt:lpstr>DTs main idea</vt:lpstr>
      <vt:lpstr>DTs example</vt:lpstr>
      <vt:lpstr>DTs example</vt:lpstr>
      <vt:lpstr>DTs example</vt:lpstr>
      <vt:lpstr>DTs example</vt:lpstr>
      <vt:lpstr>DTs example</vt:lpstr>
      <vt:lpstr>DTs example</vt:lpstr>
      <vt:lpstr>DTs example</vt:lpstr>
      <vt:lpstr>Titanic Dataset</vt:lpstr>
      <vt:lpstr>Train and Test sets</vt:lpstr>
      <vt:lpstr>Title</vt:lpstr>
      <vt:lpstr>Title</vt:lpstr>
      <vt:lpstr>Title</vt:lpstr>
      <vt:lpstr>Next steps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lastModifiedBy>Abdelrahman Ayad</cp:lastModifiedBy>
  <cp:revision>113</cp:revision>
  <dcterms:created xsi:type="dcterms:W3CDTF">2019-07-29T14:54:16Z</dcterms:created>
  <dcterms:modified xsi:type="dcterms:W3CDTF">2021-03-12T08:57:25Z</dcterms:modified>
</cp:coreProperties>
</file>